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0" r:id="rId4"/>
    <p:sldMasterId id="2147483872" r:id="rId5"/>
    <p:sldMasterId id="2147483882" r:id="rId6"/>
  </p:sldMasterIdLst>
  <p:notesMasterIdLst>
    <p:notesMasterId r:id="rId27"/>
  </p:notesMasterIdLst>
  <p:handoutMasterIdLst>
    <p:handoutMasterId r:id="rId28"/>
  </p:handoutMasterIdLst>
  <p:sldIdLst>
    <p:sldId id="1068" r:id="rId7"/>
    <p:sldId id="1284" r:id="rId8"/>
    <p:sldId id="1289" r:id="rId9"/>
    <p:sldId id="1292" r:id="rId10"/>
    <p:sldId id="1260" r:id="rId11"/>
    <p:sldId id="1257" r:id="rId12"/>
    <p:sldId id="1290" r:id="rId13"/>
    <p:sldId id="1262" r:id="rId14"/>
    <p:sldId id="1263" r:id="rId15"/>
    <p:sldId id="1267" r:id="rId16"/>
    <p:sldId id="1264" r:id="rId17"/>
    <p:sldId id="1291" r:id="rId18"/>
    <p:sldId id="1258" r:id="rId19"/>
    <p:sldId id="1294" r:id="rId20"/>
    <p:sldId id="1295" r:id="rId21"/>
    <p:sldId id="1259" r:id="rId22"/>
    <p:sldId id="1275" r:id="rId23"/>
    <p:sldId id="1277" r:id="rId24"/>
    <p:sldId id="1293" r:id="rId25"/>
    <p:sldId id="1296" r:id="rId26"/>
  </p:sldIdLst>
  <p:sldSz cx="9144000" cy="5143500" type="screen16x9"/>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26667997-5AE8-4597-BCCD-9B4139618596}">
          <p14:sldIdLst>
            <p14:sldId id="1068"/>
            <p14:sldId id="1284"/>
            <p14:sldId id="1289"/>
            <p14:sldId id="1292"/>
            <p14:sldId id="1260"/>
            <p14:sldId id="1257"/>
            <p14:sldId id="1290"/>
            <p14:sldId id="1262"/>
            <p14:sldId id="1263"/>
            <p14:sldId id="1267"/>
            <p14:sldId id="1264"/>
            <p14:sldId id="1291"/>
            <p14:sldId id="1258"/>
            <p14:sldId id="1294"/>
            <p14:sldId id="1295"/>
            <p14:sldId id="1259"/>
            <p14:sldId id="1275"/>
            <p14:sldId id="1277"/>
            <p14:sldId id="1293"/>
            <p14:sldId id="1296"/>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CDA589-6691-C13D-D02F-09448C3E3036}" name="Alexandre Piret" initials="AP" userId="S::alexandre.piret@remon.be::9ae7e4d0-abb9-415f-9113-8232d74ee05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tophe Remon" initials="CR" lastIdx="1" clrIdx="0">
    <p:extLst>
      <p:ext uri="{19B8F6BF-5375-455C-9EA6-DF929625EA0E}">
        <p15:presenceInfo xmlns:p15="http://schemas.microsoft.com/office/powerpoint/2012/main" userId="S::christophe.remon@remon.be::eb0a396f-b27c-4744-8165-057dc2f739a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4456"/>
    <a:srgbClr val="97B9BC"/>
    <a:srgbClr val="36676C"/>
    <a:srgbClr val="BFD9DC"/>
    <a:srgbClr val="438086"/>
    <a:srgbClr val="ABC8CA"/>
    <a:srgbClr val="B8D3D6"/>
    <a:srgbClr val="74A1A5"/>
    <a:srgbClr val="86ADB1"/>
    <a:srgbClr val="A4C2C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0799" autoAdjust="0"/>
  </p:normalViewPr>
  <p:slideViewPr>
    <p:cSldViewPr snapToGrid="0" snapToObjects="1">
      <p:cViewPr varScale="1">
        <p:scale>
          <a:sx n="190" d="100"/>
          <a:sy n="190" d="100"/>
        </p:scale>
        <p:origin x="1404" y="162"/>
      </p:cViewPr>
      <p:guideLst>
        <p:guide orient="horz" pos="1620"/>
        <p:guide pos="2880"/>
      </p:guideLst>
    </p:cSldViewPr>
  </p:slideViewPr>
  <p:notesTextViewPr>
    <p:cViewPr>
      <p:scale>
        <a:sx n="400" d="100"/>
        <a:sy n="400" d="100"/>
      </p:scale>
      <p:origin x="0" y="0"/>
    </p:cViewPr>
  </p:notesTextViewPr>
  <p:sorterViewPr>
    <p:cViewPr>
      <p:scale>
        <a:sx n="100" d="100"/>
        <a:sy n="100" d="100"/>
      </p:scale>
      <p:origin x="0" y="0"/>
    </p:cViewPr>
  </p:sorterViewPr>
  <p:notesViewPr>
    <p:cSldViewPr snapToGrid="0" snapToObjects="1">
      <p:cViewPr varScale="1">
        <p:scale>
          <a:sx n="82" d="100"/>
          <a:sy n="82" d="100"/>
        </p:scale>
        <p:origin x="4272" y="8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presProps" Target="presProps.xml"/><Relationship Id="rId35" Type="http://schemas.microsoft.com/office/2018/10/relationships/authors" Target="authors.xml"/><Relationship Id="rId8"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éphanie Quintart" userId="e220c5aa-e28c-44e9-a6ff-a6a35c0c54ed" providerId="ADAL" clId="{F0EB0052-D1B5-4929-94B4-2927D0B3E119}"/>
    <pc:docChg chg="delSld modSection">
      <pc:chgData name="Stéphanie Quintart" userId="e220c5aa-e28c-44e9-a6ff-a6a35c0c54ed" providerId="ADAL" clId="{F0EB0052-D1B5-4929-94B4-2927D0B3E119}" dt="2024-05-06T13:06:21.576" v="0" actId="47"/>
      <pc:docMkLst>
        <pc:docMk/>
      </pc:docMkLst>
      <pc:sldChg chg="del">
        <pc:chgData name="Stéphanie Quintart" userId="e220c5aa-e28c-44e9-a6ff-a6a35c0c54ed" providerId="ADAL" clId="{F0EB0052-D1B5-4929-94B4-2927D0B3E119}" dt="2024-05-06T13:06:21.576" v="0" actId="47"/>
        <pc:sldMkLst>
          <pc:docMk/>
          <pc:sldMk cId="2848601990" sldId="1241"/>
        </pc:sldMkLst>
      </pc:sldChg>
      <pc:sldChg chg="del">
        <pc:chgData name="Stéphanie Quintart" userId="e220c5aa-e28c-44e9-a6ff-a6a35c0c54ed" providerId="ADAL" clId="{F0EB0052-D1B5-4929-94B4-2927D0B3E119}" dt="2024-05-06T13:06:21.576" v="0" actId="47"/>
        <pc:sldMkLst>
          <pc:docMk/>
          <pc:sldMk cId="2799979784" sldId="1243"/>
        </pc:sldMkLst>
      </pc:sldChg>
      <pc:sldChg chg="del">
        <pc:chgData name="Stéphanie Quintart" userId="e220c5aa-e28c-44e9-a6ff-a6a35c0c54ed" providerId="ADAL" clId="{F0EB0052-D1B5-4929-94B4-2927D0B3E119}" dt="2024-05-06T13:06:21.576" v="0" actId="47"/>
        <pc:sldMkLst>
          <pc:docMk/>
          <pc:sldMk cId="2092813929" sldId="1244"/>
        </pc:sldMkLst>
      </pc:sldChg>
      <pc:sldChg chg="del">
        <pc:chgData name="Stéphanie Quintart" userId="e220c5aa-e28c-44e9-a6ff-a6a35c0c54ed" providerId="ADAL" clId="{F0EB0052-D1B5-4929-94B4-2927D0B3E119}" dt="2024-05-06T13:06:21.576" v="0" actId="47"/>
        <pc:sldMkLst>
          <pc:docMk/>
          <pc:sldMk cId="1421825682" sldId="1249"/>
        </pc:sldMkLst>
      </pc:sldChg>
      <pc:sldChg chg="del">
        <pc:chgData name="Stéphanie Quintart" userId="e220c5aa-e28c-44e9-a6ff-a6a35c0c54ed" providerId="ADAL" clId="{F0EB0052-D1B5-4929-94B4-2927D0B3E119}" dt="2024-05-06T13:06:21.576" v="0" actId="47"/>
        <pc:sldMkLst>
          <pc:docMk/>
          <pc:sldMk cId="4219424562" sldId="1250"/>
        </pc:sldMkLst>
      </pc:sldChg>
      <pc:sldChg chg="del">
        <pc:chgData name="Stéphanie Quintart" userId="e220c5aa-e28c-44e9-a6ff-a6a35c0c54ed" providerId="ADAL" clId="{F0EB0052-D1B5-4929-94B4-2927D0B3E119}" dt="2024-05-06T13:06:21.576" v="0" actId="47"/>
        <pc:sldMkLst>
          <pc:docMk/>
          <pc:sldMk cId="2134972798" sldId="1252"/>
        </pc:sldMkLst>
      </pc:sldChg>
      <pc:sldChg chg="del">
        <pc:chgData name="Stéphanie Quintart" userId="e220c5aa-e28c-44e9-a6ff-a6a35c0c54ed" providerId="ADAL" clId="{F0EB0052-D1B5-4929-94B4-2927D0B3E119}" dt="2024-05-06T13:06:21.576" v="0" actId="47"/>
        <pc:sldMkLst>
          <pc:docMk/>
          <pc:sldMk cId="755617569" sldId="1266"/>
        </pc:sldMkLst>
      </pc:sldChg>
      <pc:sldChg chg="del">
        <pc:chgData name="Stéphanie Quintart" userId="e220c5aa-e28c-44e9-a6ff-a6a35c0c54ed" providerId="ADAL" clId="{F0EB0052-D1B5-4929-94B4-2927D0B3E119}" dt="2024-05-06T13:06:21.576" v="0" actId="47"/>
        <pc:sldMkLst>
          <pc:docMk/>
          <pc:sldMk cId="1772106850" sldId="1269"/>
        </pc:sldMkLst>
      </pc:sldChg>
      <pc:sldChg chg="del">
        <pc:chgData name="Stéphanie Quintart" userId="e220c5aa-e28c-44e9-a6ff-a6a35c0c54ed" providerId="ADAL" clId="{F0EB0052-D1B5-4929-94B4-2927D0B3E119}" dt="2024-05-06T13:06:21.576" v="0" actId="47"/>
        <pc:sldMkLst>
          <pc:docMk/>
          <pc:sldMk cId="1067476581" sldId="1270"/>
        </pc:sldMkLst>
      </pc:sldChg>
      <pc:sldChg chg="del">
        <pc:chgData name="Stéphanie Quintart" userId="e220c5aa-e28c-44e9-a6ff-a6a35c0c54ed" providerId="ADAL" clId="{F0EB0052-D1B5-4929-94B4-2927D0B3E119}" dt="2024-05-06T13:06:21.576" v="0" actId="47"/>
        <pc:sldMkLst>
          <pc:docMk/>
          <pc:sldMk cId="3054631003" sldId="1271"/>
        </pc:sldMkLst>
      </pc:sldChg>
      <pc:sldChg chg="del">
        <pc:chgData name="Stéphanie Quintart" userId="e220c5aa-e28c-44e9-a6ff-a6a35c0c54ed" providerId="ADAL" clId="{F0EB0052-D1B5-4929-94B4-2927D0B3E119}" dt="2024-05-06T13:06:21.576" v="0" actId="47"/>
        <pc:sldMkLst>
          <pc:docMk/>
          <pc:sldMk cId="3117900795" sldId="1272"/>
        </pc:sldMkLst>
      </pc:sldChg>
      <pc:sldChg chg="del">
        <pc:chgData name="Stéphanie Quintart" userId="e220c5aa-e28c-44e9-a6ff-a6a35c0c54ed" providerId="ADAL" clId="{F0EB0052-D1B5-4929-94B4-2927D0B3E119}" dt="2024-05-06T13:06:21.576" v="0" actId="47"/>
        <pc:sldMkLst>
          <pc:docMk/>
          <pc:sldMk cId="2770985596" sldId="1273"/>
        </pc:sldMkLst>
      </pc:sldChg>
      <pc:sldChg chg="del">
        <pc:chgData name="Stéphanie Quintart" userId="e220c5aa-e28c-44e9-a6ff-a6a35c0c54ed" providerId="ADAL" clId="{F0EB0052-D1B5-4929-94B4-2927D0B3E119}" dt="2024-05-06T13:06:21.576" v="0" actId="47"/>
        <pc:sldMkLst>
          <pc:docMk/>
          <pc:sldMk cId="4154127002" sldId="1274"/>
        </pc:sldMkLst>
      </pc:sldChg>
      <pc:sldChg chg="del">
        <pc:chgData name="Stéphanie Quintart" userId="e220c5aa-e28c-44e9-a6ff-a6a35c0c54ed" providerId="ADAL" clId="{F0EB0052-D1B5-4929-94B4-2927D0B3E119}" dt="2024-05-06T13:06:21.576" v="0" actId="47"/>
        <pc:sldMkLst>
          <pc:docMk/>
          <pc:sldMk cId="3574231210" sldId="1276"/>
        </pc:sldMkLst>
      </pc:sldChg>
      <pc:sldChg chg="del">
        <pc:chgData name="Stéphanie Quintart" userId="e220c5aa-e28c-44e9-a6ff-a6a35c0c54ed" providerId="ADAL" clId="{F0EB0052-D1B5-4929-94B4-2927D0B3E119}" dt="2024-05-06T13:06:21.576" v="0" actId="47"/>
        <pc:sldMkLst>
          <pc:docMk/>
          <pc:sldMk cId="113020271" sldId="1278"/>
        </pc:sldMkLst>
      </pc:sldChg>
      <pc:sldChg chg="del">
        <pc:chgData name="Stéphanie Quintart" userId="e220c5aa-e28c-44e9-a6ff-a6a35c0c54ed" providerId="ADAL" clId="{F0EB0052-D1B5-4929-94B4-2927D0B3E119}" dt="2024-05-06T13:06:21.576" v="0" actId="47"/>
        <pc:sldMkLst>
          <pc:docMk/>
          <pc:sldMk cId="47527778" sldId="1279"/>
        </pc:sldMkLst>
      </pc:sldChg>
      <pc:sldChg chg="del">
        <pc:chgData name="Stéphanie Quintart" userId="e220c5aa-e28c-44e9-a6ff-a6a35c0c54ed" providerId="ADAL" clId="{F0EB0052-D1B5-4929-94B4-2927D0B3E119}" dt="2024-05-06T13:06:21.576" v="0" actId="47"/>
        <pc:sldMkLst>
          <pc:docMk/>
          <pc:sldMk cId="3186978943" sldId="1280"/>
        </pc:sldMkLst>
      </pc:sldChg>
      <pc:sldChg chg="del">
        <pc:chgData name="Stéphanie Quintart" userId="e220c5aa-e28c-44e9-a6ff-a6a35c0c54ed" providerId="ADAL" clId="{F0EB0052-D1B5-4929-94B4-2927D0B3E119}" dt="2024-05-06T13:06:21.576" v="0" actId="47"/>
        <pc:sldMkLst>
          <pc:docMk/>
          <pc:sldMk cId="3108779796" sldId="1281"/>
        </pc:sldMkLst>
      </pc:sldChg>
      <pc:sldChg chg="del">
        <pc:chgData name="Stéphanie Quintart" userId="e220c5aa-e28c-44e9-a6ff-a6a35c0c54ed" providerId="ADAL" clId="{F0EB0052-D1B5-4929-94B4-2927D0B3E119}" dt="2024-05-06T13:06:21.576" v="0" actId="47"/>
        <pc:sldMkLst>
          <pc:docMk/>
          <pc:sldMk cId="1789978656" sldId="1282"/>
        </pc:sldMkLst>
      </pc:sldChg>
      <pc:sldChg chg="del">
        <pc:chgData name="Stéphanie Quintart" userId="e220c5aa-e28c-44e9-a6ff-a6a35c0c54ed" providerId="ADAL" clId="{F0EB0052-D1B5-4929-94B4-2927D0B3E119}" dt="2024-05-06T13:06:21.576" v="0" actId="47"/>
        <pc:sldMkLst>
          <pc:docMk/>
          <pc:sldMk cId="448983784" sldId="1283"/>
        </pc:sldMkLst>
      </pc:sldChg>
      <pc:sldChg chg="del">
        <pc:chgData name="Stéphanie Quintart" userId="e220c5aa-e28c-44e9-a6ff-a6a35c0c54ed" providerId="ADAL" clId="{F0EB0052-D1B5-4929-94B4-2927D0B3E119}" dt="2024-05-06T13:06:21.576" v="0" actId="47"/>
        <pc:sldMkLst>
          <pc:docMk/>
          <pc:sldMk cId="690867246" sldId="1285"/>
        </pc:sldMkLst>
      </pc:sldChg>
      <pc:sldChg chg="del">
        <pc:chgData name="Stéphanie Quintart" userId="e220c5aa-e28c-44e9-a6ff-a6a35c0c54ed" providerId="ADAL" clId="{F0EB0052-D1B5-4929-94B4-2927D0B3E119}" dt="2024-05-06T13:06:21.576" v="0" actId="47"/>
        <pc:sldMkLst>
          <pc:docMk/>
          <pc:sldMk cId="272742427" sldId="1286"/>
        </pc:sldMkLst>
      </pc:sldChg>
      <pc:sldChg chg="del">
        <pc:chgData name="Stéphanie Quintart" userId="e220c5aa-e28c-44e9-a6ff-a6a35c0c54ed" providerId="ADAL" clId="{F0EB0052-D1B5-4929-94B4-2927D0B3E119}" dt="2024-05-06T13:06:21.576" v="0" actId="47"/>
        <pc:sldMkLst>
          <pc:docMk/>
          <pc:sldMk cId="1454330432" sldId="1287"/>
        </pc:sldMkLst>
      </pc:sldChg>
      <pc:sldChg chg="del">
        <pc:chgData name="Stéphanie Quintart" userId="e220c5aa-e28c-44e9-a6ff-a6a35c0c54ed" providerId="ADAL" clId="{F0EB0052-D1B5-4929-94B4-2927D0B3E119}" dt="2024-05-06T13:06:21.576" v="0" actId="47"/>
        <pc:sldMkLst>
          <pc:docMk/>
          <pc:sldMk cId="1695722305" sldId="1288"/>
        </pc:sldMkLst>
      </pc:sldChg>
    </pc:docChg>
  </pc:docChgLst>
  <pc:docChgLst>
    <pc:chgData name="Fatiha Berrazi" userId="e679f075-9d28-4dd7-a41a-17007b7e5563" providerId="ADAL" clId="{841A79EB-5B31-476D-93F9-D8A6F3EF5E0D}"/>
    <pc:docChg chg="undo custSel addSld delSld modSld modSection">
      <pc:chgData name="Fatiha Berrazi" userId="e679f075-9d28-4dd7-a41a-17007b7e5563" providerId="ADAL" clId="{841A79EB-5B31-476D-93F9-D8A6F3EF5E0D}" dt="2024-05-06T10:45:12.947" v="804" actId="20577"/>
      <pc:docMkLst>
        <pc:docMk/>
      </pc:docMkLst>
      <pc:sldChg chg="modSp mod">
        <pc:chgData name="Fatiha Berrazi" userId="e679f075-9d28-4dd7-a41a-17007b7e5563" providerId="ADAL" clId="{841A79EB-5B31-476D-93F9-D8A6F3EF5E0D}" dt="2024-05-06T10:41:00.973" v="797" actId="790"/>
        <pc:sldMkLst>
          <pc:docMk/>
          <pc:sldMk cId="2848601990" sldId="1241"/>
        </pc:sldMkLst>
        <pc:spChg chg="mod">
          <ac:chgData name="Fatiha Berrazi" userId="e679f075-9d28-4dd7-a41a-17007b7e5563" providerId="ADAL" clId="{841A79EB-5B31-476D-93F9-D8A6F3EF5E0D}" dt="2024-05-06T10:41:00.973" v="797" actId="790"/>
          <ac:spMkLst>
            <pc:docMk/>
            <pc:sldMk cId="2848601990" sldId="1241"/>
            <ac:spMk id="6" creationId="{5599AF5D-D4EC-FE0C-D199-0D924BE03507}"/>
          </ac:spMkLst>
        </pc:spChg>
      </pc:sldChg>
      <pc:sldChg chg="modSp mod">
        <pc:chgData name="Fatiha Berrazi" userId="e679f075-9d28-4dd7-a41a-17007b7e5563" providerId="ADAL" clId="{841A79EB-5B31-476D-93F9-D8A6F3EF5E0D}" dt="2024-05-06T10:41:32.629" v="798" actId="790"/>
        <pc:sldMkLst>
          <pc:docMk/>
          <pc:sldMk cId="2092813929" sldId="1244"/>
        </pc:sldMkLst>
        <pc:spChg chg="mod">
          <ac:chgData name="Fatiha Berrazi" userId="e679f075-9d28-4dd7-a41a-17007b7e5563" providerId="ADAL" clId="{841A79EB-5B31-476D-93F9-D8A6F3EF5E0D}" dt="2024-05-06T10:41:32.629" v="798" actId="790"/>
          <ac:spMkLst>
            <pc:docMk/>
            <pc:sldMk cId="2092813929" sldId="1244"/>
            <ac:spMk id="7" creationId="{A63CAAFC-CA06-0452-0328-F0207D0AAE03}"/>
          </ac:spMkLst>
        </pc:spChg>
      </pc:sldChg>
      <pc:sldChg chg="modSp mod">
        <pc:chgData name="Fatiha Berrazi" userId="e679f075-9d28-4dd7-a41a-17007b7e5563" providerId="ADAL" clId="{841A79EB-5B31-476D-93F9-D8A6F3EF5E0D}" dt="2024-05-06T10:42:10.319" v="799" actId="790"/>
        <pc:sldMkLst>
          <pc:docMk/>
          <pc:sldMk cId="1421825682" sldId="1249"/>
        </pc:sldMkLst>
        <pc:spChg chg="mod">
          <ac:chgData name="Fatiha Berrazi" userId="e679f075-9d28-4dd7-a41a-17007b7e5563" providerId="ADAL" clId="{841A79EB-5B31-476D-93F9-D8A6F3EF5E0D}" dt="2024-05-06T10:42:10.319" v="799" actId="790"/>
          <ac:spMkLst>
            <pc:docMk/>
            <pc:sldMk cId="1421825682" sldId="1249"/>
            <ac:spMk id="7" creationId="{9BE6EE21-C21A-3B1A-000F-F8EEC2C74472}"/>
          </ac:spMkLst>
        </pc:spChg>
      </pc:sldChg>
      <pc:sldChg chg="modSp mod">
        <pc:chgData name="Fatiha Berrazi" userId="e679f075-9d28-4dd7-a41a-17007b7e5563" providerId="ADAL" clId="{841A79EB-5B31-476D-93F9-D8A6F3EF5E0D}" dt="2024-05-06T10:42:33.442" v="800" actId="790"/>
        <pc:sldMkLst>
          <pc:docMk/>
          <pc:sldMk cId="4219424562" sldId="1250"/>
        </pc:sldMkLst>
        <pc:spChg chg="mod">
          <ac:chgData name="Fatiha Berrazi" userId="e679f075-9d28-4dd7-a41a-17007b7e5563" providerId="ADAL" clId="{841A79EB-5B31-476D-93F9-D8A6F3EF5E0D}" dt="2024-05-06T10:42:33.442" v="800" actId="790"/>
          <ac:spMkLst>
            <pc:docMk/>
            <pc:sldMk cId="4219424562" sldId="1250"/>
            <ac:spMk id="7" creationId="{87A17987-CE16-66E8-7A45-4ED0DC32D23C}"/>
          </ac:spMkLst>
        </pc:spChg>
      </pc:sldChg>
      <pc:sldChg chg="modSp mod">
        <pc:chgData name="Fatiha Berrazi" userId="e679f075-9d28-4dd7-a41a-17007b7e5563" providerId="ADAL" clId="{841A79EB-5B31-476D-93F9-D8A6F3EF5E0D}" dt="2024-05-06T10:42:50.977" v="801" actId="790"/>
        <pc:sldMkLst>
          <pc:docMk/>
          <pc:sldMk cId="2134972798" sldId="1252"/>
        </pc:sldMkLst>
        <pc:spChg chg="mod">
          <ac:chgData name="Fatiha Berrazi" userId="e679f075-9d28-4dd7-a41a-17007b7e5563" providerId="ADAL" clId="{841A79EB-5B31-476D-93F9-D8A6F3EF5E0D}" dt="2024-05-06T10:42:50.977" v="801" actId="790"/>
          <ac:spMkLst>
            <pc:docMk/>
            <pc:sldMk cId="2134972798" sldId="1252"/>
            <ac:spMk id="7" creationId="{B57C5B2C-1B42-D233-A602-0A25673BA5E7}"/>
          </ac:spMkLst>
        </pc:spChg>
      </pc:sldChg>
      <pc:sldChg chg="modSp mod">
        <pc:chgData name="Fatiha Berrazi" userId="e679f075-9d28-4dd7-a41a-17007b7e5563" providerId="ADAL" clId="{841A79EB-5B31-476D-93F9-D8A6F3EF5E0D}" dt="2024-05-06T10:39:06.004" v="792" actId="790"/>
        <pc:sldMkLst>
          <pc:docMk/>
          <pc:sldMk cId="2673624041" sldId="1257"/>
        </pc:sldMkLst>
        <pc:spChg chg="mod">
          <ac:chgData name="Fatiha Berrazi" userId="e679f075-9d28-4dd7-a41a-17007b7e5563" providerId="ADAL" clId="{841A79EB-5B31-476D-93F9-D8A6F3EF5E0D}" dt="2024-05-06T10:39:06.004" v="792" actId="790"/>
          <ac:spMkLst>
            <pc:docMk/>
            <pc:sldMk cId="2673624041" sldId="1257"/>
            <ac:spMk id="8" creationId="{10FC781A-5647-4505-0EF4-17B133608FA6}"/>
          </ac:spMkLst>
        </pc:spChg>
      </pc:sldChg>
      <pc:sldChg chg="modSp mod">
        <pc:chgData name="Fatiha Berrazi" userId="e679f075-9d28-4dd7-a41a-17007b7e5563" providerId="ADAL" clId="{841A79EB-5B31-476D-93F9-D8A6F3EF5E0D}" dt="2024-05-06T10:39:49.743" v="794" actId="790"/>
        <pc:sldMkLst>
          <pc:docMk/>
          <pc:sldMk cId="3420210224" sldId="1258"/>
        </pc:sldMkLst>
        <pc:spChg chg="mod">
          <ac:chgData name="Fatiha Berrazi" userId="e679f075-9d28-4dd7-a41a-17007b7e5563" providerId="ADAL" clId="{841A79EB-5B31-476D-93F9-D8A6F3EF5E0D}" dt="2024-05-06T10:39:49.743" v="794" actId="790"/>
          <ac:spMkLst>
            <pc:docMk/>
            <pc:sldMk cId="3420210224" sldId="1258"/>
            <ac:spMk id="6" creationId="{8FF6D921-F846-AA4F-E1A1-A79D9507E9AD}"/>
          </ac:spMkLst>
        </pc:spChg>
      </pc:sldChg>
      <pc:sldChg chg="modSp add del mod">
        <pc:chgData name="Fatiha Berrazi" userId="e679f075-9d28-4dd7-a41a-17007b7e5563" providerId="ADAL" clId="{841A79EB-5B31-476D-93F9-D8A6F3EF5E0D}" dt="2024-05-06T10:30:59.888" v="776" actId="6549"/>
        <pc:sldMkLst>
          <pc:docMk/>
          <pc:sldMk cId="2376085203" sldId="1259"/>
        </pc:sldMkLst>
        <pc:graphicFrameChg chg="mod modGraphic">
          <ac:chgData name="Fatiha Berrazi" userId="e679f075-9d28-4dd7-a41a-17007b7e5563" providerId="ADAL" clId="{841A79EB-5B31-476D-93F9-D8A6F3EF5E0D}" dt="2024-05-06T10:30:59.888" v="776" actId="6549"/>
          <ac:graphicFrameMkLst>
            <pc:docMk/>
            <pc:sldMk cId="2376085203" sldId="1259"/>
            <ac:graphicFrameMk id="2" creationId="{97C10196-7A08-1AA3-B778-D57E0AD067C4}"/>
          </ac:graphicFrameMkLst>
        </pc:graphicFrameChg>
      </pc:sldChg>
      <pc:sldChg chg="modSp mod">
        <pc:chgData name="Fatiha Berrazi" userId="e679f075-9d28-4dd7-a41a-17007b7e5563" providerId="ADAL" clId="{841A79EB-5B31-476D-93F9-D8A6F3EF5E0D}" dt="2024-05-06T10:40:08.417" v="795" actId="790"/>
        <pc:sldMkLst>
          <pc:docMk/>
          <pc:sldMk cId="1069405271" sldId="1260"/>
        </pc:sldMkLst>
        <pc:spChg chg="mod">
          <ac:chgData name="Fatiha Berrazi" userId="e679f075-9d28-4dd7-a41a-17007b7e5563" providerId="ADAL" clId="{841A79EB-5B31-476D-93F9-D8A6F3EF5E0D}" dt="2024-05-06T10:40:08.417" v="795" actId="790"/>
          <ac:spMkLst>
            <pc:docMk/>
            <pc:sldMk cId="1069405271" sldId="1260"/>
            <ac:spMk id="6" creationId="{7FD9C83E-74F4-C339-4B98-B344AA4D0A65}"/>
          </ac:spMkLst>
        </pc:spChg>
      </pc:sldChg>
      <pc:sldChg chg="modSp mod">
        <pc:chgData name="Fatiha Berrazi" userId="e679f075-9d28-4dd7-a41a-17007b7e5563" providerId="ADAL" clId="{841A79EB-5B31-476D-93F9-D8A6F3EF5E0D}" dt="2024-05-06T10:15:16.484" v="438" actId="6549"/>
        <pc:sldMkLst>
          <pc:docMk/>
          <pc:sldMk cId="973970718" sldId="1261"/>
        </pc:sldMkLst>
        <pc:graphicFrameChg chg="mod modGraphic">
          <ac:chgData name="Fatiha Berrazi" userId="e679f075-9d28-4dd7-a41a-17007b7e5563" providerId="ADAL" clId="{841A79EB-5B31-476D-93F9-D8A6F3EF5E0D}" dt="2024-05-06T10:15:16.484" v="438" actId="6549"/>
          <ac:graphicFrameMkLst>
            <pc:docMk/>
            <pc:sldMk cId="973970718" sldId="1261"/>
            <ac:graphicFrameMk id="2" creationId="{97C10196-7A08-1AA3-B778-D57E0AD067C4}"/>
          </ac:graphicFrameMkLst>
        </pc:graphicFrameChg>
      </pc:sldChg>
      <pc:sldChg chg="modSp mod">
        <pc:chgData name="Fatiha Berrazi" userId="e679f075-9d28-4dd7-a41a-17007b7e5563" providerId="ADAL" clId="{841A79EB-5B31-476D-93F9-D8A6F3EF5E0D}" dt="2024-05-06T10:43:07.505" v="802" actId="790"/>
        <pc:sldMkLst>
          <pc:docMk/>
          <pc:sldMk cId="2770985596" sldId="1273"/>
        </pc:sldMkLst>
        <pc:spChg chg="mod">
          <ac:chgData name="Fatiha Berrazi" userId="e679f075-9d28-4dd7-a41a-17007b7e5563" providerId="ADAL" clId="{841A79EB-5B31-476D-93F9-D8A6F3EF5E0D}" dt="2024-05-06T10:43:07.505" v="802" actId="790"/>
          <ac:spMkLst>
            <pc:docMk/>
            <pc:sldMk cId="2770985596" sldId="1273"/>
            <ac:spMk id="6" creationId="{4E2E7D0C-3A80-9C32-1559-8B90807DE629}"/>
          </ac:spMkLst>
        </pc:spChg>
      </pc:sldChg>
      <pc:sldChg chg="modSp mod">
        <pc:chgData name="Fatiha Berrazi" userId="e679f075-9d28-4dd7-a41a-17007b7e5563" providerId="ADAL" clId="{841A79EB-5B31-476D-93F9-D8A6F3EF5E0D}" dt="2024-05-06T10:34:16.235" v="791" actId="6549"/>
        <pc:sldMkLst>
          <pc:docMk/>
          <pc:sldMk cId="448983784" sldId="1283"/>
        </pc:sldMkLst>
        <pc:graphicFrameChg chg="mod modGraphic">
          <ac:chgData name="Fatiha Berrazi" userId="e679f075-9d28-4dd7-a41a-17007b7e5563" providerId="ADAL" clId="{841A79EB-5B31-476D-93F9-D8A6F3EF5E0D}" dt="2024-05-06T10:34:16.235" v="791" actId="6549"/>
          <ac:graphicFrameMkLst>
            <pc:docMk/>
            <pc:sldMk cId="448983784" sldId="1283"/>
            <ac:graphicFrameMk id="2" creationId="{97C10196-7A08-1AA3-B778-D57E0AD067C4}"/>
          </ac:graphicFrameMkLst>
        </pc:graphicFrameChg>
      </pc:sldChg>
      <pc:sldChg chg="modSp mod">
        <pc:chgData name="Fatiha Berrazi" userId="e679f075-9d28-4dd7-a41a-17007b7e5563" providerId="ADAL" clId="{841A79EB-5B31-476D-93F9-D8A6F3EF5E0D}" dt="2024-05-06T10:40:33.817" v="796" actId="790"/>
        <pc:sldMkLst>
          <pc:docMk/>
          <pc:sldMk cId="1294608243" sldId="1284"/>
        </pc:sldMkLst>
        <pc:spChg chg="mod">
          <ac:chgData name="Fatiha Berrazi" userId="e679f075-9d28-4dd7-a41a-17007b7e5563" providerId="ADAL" clId="{841A79EB-5B31-476D-93F9-D8A6F3EF5E0D}" dt="2024-05-06T10:40:33.817" v="796" actId="790"/>
          <ac:spMkLst>
            <pc:docMk/>
            <pc:sldMk cId="1294608243" sldId="1284"/>
            <ac:spMk id="6" creationId="{184CB05D-23E1-D591-6A5E-4921BB28A8FC}"/>
          </ac:spMkLst>
        </pc:spChg>
      </pc:sldChg>
      <pc:sldChg chg="modSp mod">
        <pc:chgData name="Fatiha Berrazi" userId="e679f075-9d28-4dd7-a41a-17007b7e5563" providerId="ADAL" clId="{841A79EB-5B31-476D-93F9-D8A6F3EF5E0D}" dt="2024-05-06T10:45:12.947" v="804" actId="20577"/>
        <pc:sldMkLst>
          <pc:docMk/>
          <pc:sldMk cId="690867246" sldId="1285"/>
        </pc:sldMkLst>
        <pc:graphicFrameChg chg="modGraphic">
          <ac:chgData name="Fatiha Berrazi" userId="e679f075-9d28-4dd7-a41a-17007b7e5563" providerId="ADAL" clId="{841A79EB-5B31-476D-93F9-D8A6F3EF5E0D}" dt="2024-05-06T10:45:12.947" v="804" actId="20577"/>
          <ac:graphicFrameMkLst>
            <pc:docMk/>
            <pc:sldMk cId="690867246" sldId="1285"/>
            <ac:graphicFrameMk id="2" creationId="{97C10196-7A08-1AA3-B778-D57E0AD067C4}"/>
          </ac:graphicFrameMkLst>
        </pc:graphicFrameChg>
      </pc:sldChg>
    </pc:docChg>
  </pc:docChgLst>
  <pc:docChgLst>
    <pc:chgData name="Stéphanie Quintart" userId="e220c5aa-e28c-44e9-a6ff-a6a35c0c54ed" providerId="ADAL" clId="{88985D01-5218-4DD1-8F88-DD852C0A5024}"/>
    <pc:docChg chg="custSel modSld">
      <pc:chgData name="Stéphanie Quintart" userId="e220c5aa-e28c-44e9-a6ff-a6a35c0c54ed" providerId="ADAL" clId="{88985D01-5218-4DD1-8F88-DD852C0A5024}" dt="2024-07-09T12:47:34.906" v="51" actId="20577"/>
      <pc:docMkLst>
        <pc:docMk/>
      </pc:docMkLst>
      <pc:sldChg chg="modSp mod">
        <pc:chgData name="Stéphanie Quintart" userId="e220c5aa-e28c-44e9-a6ff-a6a35c0c54ed" providerId="ADAL" clId="{88985D01-5218-4DD1-8F88-DD852C0A5024}" dt="2024-07-02T11:58:28.327" v="0" actId="313"/>
        <pc:sldMkLst>
          <pc:docMk/>
          <pc:sldMk cId="1542437242" sldId="1068"/>
        </pc:sldMkLst>
        <pc:spChg chg="mod">
          <ac:chgData name="Stéphanie Quintart" userId="e220c5aa-e28c-44e9-a6ff-a6a35c0c54ed" providerId="ADAL" clId="{88985D01-5218-4DD1-8F88-DD852C0A5024}" dt="2024-07-02T11:58:28.327" v="0" actId="313"/>
          <ac:spMkLst>
            <pc:docMk/>
            <pc:sldMk cId="1542437242" sldId="1068"/>
            <ac:spMk id="2" creationId="{904495B6-0CC0-4B81-B9A6-1F8B0CCC9C53}"/>
          </ac:spMkLst>
        </pc:spChg>
      </pc:sldChg>
      <pc:sldChg chg="modSp mod">
        <pc:chgData name="Stéphanie Quintart" userId="e220c5aa-e28c-44e9-a6ff-a6a35c0c54ed" providerId="ADAL" clId="{88985D01-5218-4DD1-8F88-DD852C0A5024}" dt="2024-07-09T12:47:13.217" v="47"/>
        <pc:sldMkLst>
          <pc:docMk/>
          <pc:sldMk cId="2376085203" sldId="1259"/>
        </pc:sldMkLst>
        <pc:spChg chg="mod">
          <ac:chgData name="Stéphanie Quintart" userId="e220c5aa-e28c-44e9-a6ff-a6a35c0c54ed" providerId="ADAL" clId="{88985D01-5218-4DD1-8F88-DD852C0A5024}" dt="2024-07-09T12:47:13.217" v="47"/>
          <ac:spMkLst>
            <pc:docMk/>
            <pc:sldMk cId="2376085203" sldId="1259"/>
            <ac:spMk id="6" creationId="{EFA947A1-CA29-8428-81AD-B48AD4601C56}"/>
          </ac:spMkLst>
        </pc:spChg>
      </pc:sldChg>
      <pc:sldChg chg="modSp mod">
        <pc:chgData name="Stéphanie Quintart" userId="e220c5aa-e28c-44e9-a6ff-a6a35c0c54ed" providerId="ADAL" clId="{88985D01-5218-4DD1-8F88-DD852C0A5024}" dt="2024-07-09T12:47:34.906" v="51" actId="20577"/>
        <pc:sldMkLst>
          <pc:docMk/>
          <pc:sldMk cId="186113969" sldId="1275"/>
        </pc:sldMkLst>
        <pc:spChg chg="mod">
          <ac:chgData name="Stéphanie Quintart" userId="e220c5aa-e28c-44e9-a6ff-a6a35c0c54ed" providerId="ADAL" clId="{88985D01-5218-4DD1-8F88-DD852C0A5024}" dt="2024-07-09T12:47:34.906" v="51" actId="20577"/>
          <ac:spMkLst>
            <pc:docMk/>
            <pc:sldMk cId="186113969" sldId="1275"/>
            <ac:spMk id="6" creationId="{C57CC7F5-2485-B330-0462-C739FA359EDD}"/>
          </ac:spMkLst>
        </pc:spChg>
      </pc:sldChg>
      <pc:sldChg chg="modSp mod">
        <pc:chgData name="Stéphanie Quintart" userId="e220c5aa-e28c-44e9-a6ff-a6a35c0c54ed" providerId="ADAL" clId="{88985D01-5218-4DD1-8F88-DD852C0A5024}" dt="2024-07-09T12:47:31.323" v="50" actId="20577"/>
        <pc:sldMkLst>
          <pc:docMk/>
          <pc:sldMk cId="2626857197" sldId="1277"/>
        </pc:sldMkLst>
        <pc:spChg chg="mod">
          <ac:chgData name="Stéphanie Quintart" userId="e220c5aa-e28c-44e9-a6ff-a6a35c0c54ed" providerId="ADAL" clId="{88985D01-5218-4DD1-8F88-DD852C0A5024}" dt="2024-07-09T12:47:31.323" v="50" actId="20577"/>
          <ac:spMkLst>
            <pc:docMk/>
            <pc:sldMk cId="2626857197" sldId="1277"/>
            <ac:spMk id="7" creationId="{E99B2763-6B5E-26EE-ED0D-8354B41C20A8}"/>
          </ac:spMkLst>
        </pc:spChg>
      </pc:sldChg>
      <pc:sldChg chg="modSp mod">
        <pc:chgData name="Stéphanie Quintart" userId="e220c5aa-e28c-44e9-a6ff-a6a35c0c54ed" providerId="ADAL" clId="{88985D01-5218-4DD1-8F88-DD852C0A5024}" dt="2024-07-09T12:46:43.381" v="45" actId="20577"/>
        <pc:sldMkLst>
          <pc:docMk/>
          <pc:sldMk cId="577685583" sldId="1290"/>
        </pc:sldMkLst>
        <pc:spChg chg="mod">
          <ac:chgData name="Stéphanie Quintart" userId="e220c5aa-e28c-44e9-a6ff-a6a35c0c54ed" providerId="ADAL" clId="{88985D01-5218-4DD1-8F88-DD852C0A5024}" dt="2024-07-09T12:46:43.381" v="45" actId="20577"/>
          <ac:spMkLst>
            <pc:docMk/>
            <pc:sldMk cId="577685583" sldId="1290"/>
            <ac:spMk id="6" creationId="{184CB05D-23E1-D591-6A5E-4921BB28A8FC}"/>
          </ac:spMkLst>
        </pc:spChg>
      </pc:sldChg>
      <pc:sldChg chg="modSp mod">
        <pc:chgData name="Stéphanie Quintart" userId="e220c5aa-e28c-44e9-a6ff-a6a35c0c54ed" providerId="ADAL" clId="{88985D01-5218-4DD1-8F88-DD852C0A5024}" dt="2024-07-09T12:47:00.775" v="46"/>
        <pc:sldMkLst>
          <pc:docMk/>
          <pc:sldMk cId="1417124291" sldId="1291"/>
        </pc:sldMkLst>
        <pc:spChg chg="mod">
          <ac:chgData name="Stéphanie Quintart" userId="e220c5aa-e28c-44e9-a6ff-a6a35c0c54ed" providerId="ADAL" clId="{88985D01-5218-4DD1-8F88-DD852C0A5024}" dt="2024-07-09T12:47:00.775" v="46"/>
          <ac:spMkLst>
            <pc:docMk/>
            <pc:sldMk cId="1417124291" sldId="1291"/>
            <ac:spMk id="6" creationId="{184CB05D-23E1-D591-6A5E-4921BB28A8FC}"/>
          </ac:spMkLst>
        </pc:spChg>
      </pc:sldChg>
      <pc:sldChg chg="modSp mod">
        <pc:chgData name="Stéphanie Quintart" userId="e220c5aa-e28c-44e9-a6ff-a6a35c0c54ed" providerId="ADAL" clId="{88985D01-5218-4DD1-8F88-DD852C0A5024}" dt="2024-07-02T12:00:02.530" v="30" actId="6549"/>
        <pc:sldMkLst>
          <pc:docMk/>
          <pc:sldMk cId="1546702625" sldId="1293"/>
        </pc:sldMkLst>
        <pc:spChg chg="mod">
          <ac:chgData name="Stéphanie Quintart" userId="e220c5aa-e28c-44e9-a6ff-a6a35c0c54ed" providerId="ADAL" clId="{88985D01-5218-4DD1-8F88-DD852C0A5024}" dt="2024-07-02T12:00:02.530" v="30" actId="6549"/>
          <ac:spMkLst>
            <pc:docMk/>
            <pc:sldMk cId="1546702625" sldId="1293"/>
            <ac:spMk id="7" creationId="{E99B2763-6B5E-26EE-ED0D-8354B41C20A8}"/>
          </ac:spMkLst>
        </pc:spChg>
        <pc:graphicFrameChg chg="modGraphic">
          <ac:chgData name="Stéphanie Quintart" userId="e220c5aa-e28c-44e9-a6ff-a6a35c0c54ed" providerId="ADAL" clId="{88985D01-5218-4DD1-8F88-DD852C0A5024}" dt="2024-07-02T11:58:54.950" v="1" actId="20577"/>
          <ac:graphicFrameMkLst>
            <pc:docMk/>
            <pc:sldMk cId="1546702625" sldId="1293"/>
            <ac:graphicFrameMk id="2" creationId="{97C10196-7A08-1AA3-B778-D57E0AD067C4}"/>
          </ac:graphicFrameMkLst>
        </pc:graphicFrameChg>
      </pc:sldChg>
      <pc:sldChg chg="modSp mod">
        <pc:chgData name="Stéphanie Quintart" userId="e220c5aa-e28c-44e9-a6ff-a6a35c0c54ed" providerId="ADAL" clId="{88985D01-5218-4DD1-8F88-DD852C0A5024}" dt="2024-07-02T12:01:33.635" v="35" actId="1076"/>
        <pc:sldMkLst>
          <pc:docMk/>
          <pc:sldMk cId="1227426073" sldId="1296"/>
        </pc:sldMkLst>
        <pc:spChg chg="mod">
          <ac:chgData name="Stéphanie Quintart" userId="e220c5aa-e28c-44e9-a6ff-a6a35c0c54ed" providerId="ADAL" clId="{88985D01-5218-4DD1-8F88-DD852C0A5024}" dt="2024-07-02T12:00:27.701" v="32" actId="20577"/>
          <ac:spMkLst>
            <pc:docMk/>
            <pc:sldMk cId="1227426073" sldId="1296"/>
            <ac:spMk id="2" creationId="{E0078FAA-058F-79BB-F0BA-F85C7A96FB3F}"/>
          </ac:spMkLst>
        </pc:spChg>
        <pc:spChg chg="mod">
          <ac:chgData name="Stéphanie Quintart" userId="e220c5aa-e28c-44e9-a6ff-a6a35c0c54ed" providerId="ADAL" clId="{88985D01-5218-4DD1-8F88-DD852C0A5024}" dt="2024-07-02T12:01:26.490" v="34" actId="2711"/>
          <ac:spMkLst>
            <pc:docMk/>
            <pc:sldMk cId="1227426073" sldId="1296"/>
            <ac:spMk id="5" creationId="{E4543D5D-9FA7-B2F6-064A-35C828DEF005}"/>
          </ac:spMkLst>
        </pc:spChg>
        <pc:graphicFrameChg chg="mod">
          <ac:chgData name="Stéphanie Quintart" userId="e220c5aa-e28c-44e9-a6ff-a6a35c0c54ed" providerId="ADAL" clId="{88985D01-5218-4DD1-8F88-DD852C0A5024}" dt="2024-07-02T12:01:33.635" v="35" actId="1076"/>
          <ac:graphicFrameMkLst>
            <pc:docMk/>
            <pc:sldMk cId="1227426073" sldId="1296"/>
            <ac:graphicFrameMk id="6" creationId="{D7561AC5-04AC-9318-A86D-C827DE92AEEB}"/>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9491A0AF-B2C5-4D0E-8221-210F5BB5E82F}"/>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BE"/>
          </a:p>
        </p:txBody>
      </p:sp>
      <p:sp>
        <p:nvSpPr>
          <p:cNvPr id="3" name="Espace réservé de la date 2">
            <a:extLst>
              <a:ext uri="{FF2B5EF4-FFF2-40B4-BE49-F238E27FC236}">
                <a16:creationId xmlns:a16="http://schemas.microsoft.com/office/drawing/2014/main" id="{BA7EE414-3FA6-444F-9C55-F8DB59D5E67C}"/>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9E35401-271F-4534-8B6C-1E8267E7FF13}" type="datetimeFigureOut">
              <a:rPr lang="fr-BE" smtClean="0"/>
              <a:t>30-07-24</a:t>
            </a:fld>
            <a:endParaRPr lang="fr-BE"/>
          </a:p>
        </p:txBody>
      </p:sp>
      <p:sp>
        <p:nvSpPr>
          <p:cNvPr id="4" name="Espace réservé du pied de page 3">
            <a:extLst>
              <a:ext uri="{FF2B5EF4-FFF2-40B4-BE49-F238E27FC236}">
                <a16:creationId xmlns:a16="http://schemas.microsoft.com/office/drawing/2014/main" id="{A4063026-9435-4AC5-B694-14A7DCF64AE0}"/>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a:extLst>
              <a:ext uri="{FF2B5EF4-FFF2-40B4-BE49-F238E27FC236}">
                <a16:creationId xmlns:a16="http://schemas.microsoft.com/office/drawing/2014/main" id="{F51C5AE8-BFC8-434C-B73E-194B709E2F63}"/>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707F3FCE-1CE0-4064-A3B4-010708BE79EC}" type="slidenum">
              <a:rPr lang="fr-BE" smtClean="0"/>
              <a:t>‹nr.›</a:t>
            </a:fld>
            <a:endParaRPr lang="fr-BE"/>
          </a:p>
        </p:txBody>
      </p:sp>
    </p:spTree>
    <p:extLst>
      <p:ext uri="{BB962C8B-B14F-4D97-AF65-F5344CB8AC3E}">
        <p14:creationId xmlns:p14="http://schemas.microsoft.com/office/powerpoint/2010/main" val="3197415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90D76D7-B00F-174E-9340-60B7B42E597B}" type="datetimeFigureOut">
              <a:rPr lang="fr-FR" smtClean="0"/>
              <a:t>30/07/2024</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FC0CD76-DBF0-8B42-B01E-4B9BB3A7B821}" type="slidenum">
              <a:rPr lang="fr-FR" smtClean="0"/>
              <a:t>‹nr.›</a:t>
            </a:fld>
            <a:endParaRPr lang="fr-FR"/>
          </a:p>
        </p:txBody>
      </p:sp>
    </p:spTree>
    <p:extLst>
      <p:ext uri="{BB962C8B-B14F-4D97-AF65-F5344CB8AC3E}">
        <p14:creationId xmlns:p14="http://schemas.microsoft.com/office/powerpoint/2010/main" val="2895479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a:t>
            </a:fld>
            <a:endParaRPr lang="fr-FR" dirty="0"/>
          </a:p>
        </p:txBody>
      </p:sp>
    </p:spTree>
    <p:extLst>
      <p:ext uri="{BB962C8B-B14F-4D97-AF65-F5344CB8AC3E}">
        <p14:creationId xmlns:p14="http://schemas.microsoft.com/office/powerpoint/2010/main" val="38947978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10</a:t>
            </a:fld>
            <a:endParaRPr lang="fr-FR"/>
          </a:p>
        </p:txBody>
      </p:sp>
    </p:spTree>
    <p:extLst>
      <p:ext uri="{BB962C8B-B14F-4D97-AF65-F5344CB8AC3E}">
        <p14:creationId xmlns:p14="http://schemas.microsoft.com/office/powerpoint/2010/main" val="26907129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sz="1100"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11</a:t>
            </a:fld>
            <a:endParaRPr lang="fr-FR"/>
          </a:p>
        </p:txBody>
      </p:sp>
    </p:spTree>
    <p:extLst>
      <p:ext uri="{BB962C8B-B14F-4D97-AF65-F5344CB8AC3E}">
        <p14:creationId xmlns:p14="http://schemas.microsoft.com/office/powerpoint/2010/main" val="9059558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12</a:t>
            </a:fld>
            <a:endParaRPr lang="fr-FR"/>
          </a:p>
        </p:txBody>
      </p:sp>
    </p:spTree>
    <p:extLst>
      <p:ext uri="{BB962C8B-B14F-4D97-AF65-F5344CB8AC3E}">
        <p14:creationId xmlns:p14="http://schemas.microsoft.com/office/powerpoint/2010/main" val="3740295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13</a:t>
            </a:fld>
            <a:endParaRPr lang="fr-FR"/>
          </a:p>
        </p:txBody>
      </p:sp>
    </p:spTree>
    <p:extLst>
      <p:ext uri="{BB962C8B-B14F-4D97-AF65-F5344CB8AC3E}">
        <p14:creationId xmlns:p14="http://schemas.microsoft.com/office/powerpoint/2010/main" val="9018832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14</a:t>
            </a:fld>
            <a:endParaRPr lang="fr-FR"/>
          </a:p>
        </p:txBody>
      </p:sp>
    </p:spTree>
    <p:extLst>
      <p:ext uri="{BB962C8B-B14F-4D97-AF65-F5344CB8AC3E}">
        <p14:creationId xmlns:p14="http://schemas.microsoft.com/office/powerpoint/2010/main" val="28301152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15</a:t>
            </a:fld>
            <a:endParaRPr lang="fr-FR"/>
          </a:p>
        </p:txBody>
      </p:sp>
    </p:spTree>
    <p:extLst>
      <p:ext uri="{BB962C8B-B14F-4D97-AF65-F5344CB8AC3E}">
        <p14:creationId xmlns:p14="http://schemas.microsoft.com/office/powerpoint/2010/main" val="31820968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16</a:t>
            </a:fld>
            <a:endParaRPr lang="fr-FR"/>
          </a:p>
        </p:txBody>
      </p:sp>
    </p:spTree>
    <p:extLst>
      <p:ext uri="{BB962C8B-B14F-4D97-AF65-F5344CB8AC3E}">
        <p14:creationId xmlns:p14="http://schemas.microsoft.com/office/powerpoint/2010/main" val="11354947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17</a:t>
            </a:fld>
            <a:endParaRPr lang="fr-FR"/>
          </a:p>
        </p:txBody>
      </p:sp>
    </p:spTree>
    <p:extLst>
      <p:ext uri="{BB962C8B-B14F-4D97-AF65-F5344CB8AC3E}">
        <p14:creationId xmlns:p14="http://schemas.microsoft.com/office/powerpoint/2010/main" val="38636129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18</a:t>
            </a:fld>
            <a:endParaRPr lang="fr-FR"/>
          </a:p>
        </p:txBody>
      </p:sp>
    </p:spTree>
    <p:extLst>
      <p:ext uri="{BB962C8B-B14F-4D97-AF65-F5344CB8AC3E}">
        <p14:creationId xmlns:p14="http://schemas.microsoft.com/office/powerpoint/2010/main" val="3538464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19</a:t>
            </a:fld>
            <a:endParaRPr lang="fr-FR"/>
          </a:p>
        </p:txBody>
      </p:sp>
    </p:spTree>
    <p:extLst>
      <p:ext uri="{BB962C8B-B14F-4D97-AF65-F5344CB8AC3E}">
        <p14:creationId xmlns:p14="http://schemas.microsoft.com/office/powerpoint/2010/main" val="2715601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2</a:t>
            </a:fld>
            <a:endParaRPr lang="fr-FR"/>
          </a:p>
        </p:txBody>
      </p:sp>
    </p:spTree>
    <p:extLst>
      <p:ext uri="{BB962C8B-B14F-4D97-AF65-F5344CB8AC3E}">
        <p14:creationId xmlns:p14="http://schemas.microsoft.com/office/powerpoint/2010/main" val="3054564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3</a:t>
            </a:fld>
            <a:endParaRPr lang="fr-FR"/>
          </a:p>
        </p:txBody>
      </p:sp>
    </p:spTree>
    <p:extLst>
      <p:ext uri="{BB962C8B-B14F-4D97-AF65-F5344CB8AC3E}">
        <p14:creationId xmlns:p14="http://schemas.microsoft.com/office/powerpoint/2010/main" val="3486666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4</a:t>
            </a:fld>
            <a:endParaRPr lang="fr-FR"/>
          </a:p>
        </p:txBody>
      </p:sp>
    </p:spTree>
    <p:extLst>
      <p:ext uri="{BB962C8B-B14F-4D97-AF65-F5344CB8AC3E}">
        <p14:creationId xmlns:p14="http://schemas.microsoft.com/office/powerpoint/2010/main" val="401678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5</a:t>
            </a:fld>
            <a:endParaRPr lang="fr-FR"/>
          </a:p>
        </p:txBody>
      </p:sp>
    </p:spTree>
    <p:extLst>
      <p:ext uri="{BB962C8B-B14F-4D97-AF65-F5344CB8AC3E}">
        <p14:creationId xmlns:p14="http://schemas.microsoft.com/office/powerpoint/2010/main" val="525081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6</a:t>
            </a:fld>
            <a:endParaRPr lang="fr-FR"/>
          </a:p>
        </p:txBody>
      </p:sp>
    </p:spTree>
    <p:extLst>
      <p:ext uri="{BB962C8B-B14F-4D97-AF65-F5344CB8AC3E}">
        <p14:creationId xmlns:p14="http://schemas.microsoft.com/office/powerpoint/2010/main" val="1159059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7</a:t>
            </a:fld>
            <a:endParaRPr lang="fr-FR"/>
          </a:p>
        </p:txBody>
      </p:sp>
    </p:spTree>
    <p:extLst>
      <p:ext uri="{BB962C8B-B14F-4D97-AF65-F5344CB8AC3E}">
        <p14:creationId xmlns:p14="http://schemas.microsoft.com/office/powerpoint/2010/main" val="546154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8</a:t>
            </a:fld>
            <a:endParaRPr lang="fr-FR"/>
          </a:p>
        </p:txBody>
      </p:sp>
    </p:spTree>
    <p:extLst>
      <p:ext uri="{BB962C8B-B14F-4D97-AF65-F5344CB8AC3E}">
        <p14:creationId xmlns:p14="http://schemas.microsoft.com/office/powerpoint/2010/main" val="3065697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1FC0CD76-DBF0-8B42-B01E-4B9BB3A7B821}" type="slidenum">
              <a:rPr lang="fr-FR" smtClean="0"/>
              <a:t>9</a:t>
            </a:fld>
            <a:endParaRPr lang="fr-FR"/>
          </a:p>
        </p:txBody>
      </p:sp>
    </p:spTree>
    <p:extLst>
      <p:ext uri="{BB962C8B-B14F-4D97-AF65-F5344CB8AC3E}">
        <p14:creationId xmlns:p14="http://schemas.microsoft.com/office/powerpoint/2010/main" val="1719194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C2AD93-95B1-4E27-ACBE-1CB53576048B}"/>
              </a:ext>
            </a:extLst>
          </p:cNvPr>
          <p:cNvSpPr>
            <a:spLocks noGrp="1"/>
          </p:cNvSpPr>
          <p:nvPr>
            <p:ph type="ctrTitle"/>
          </p:nvPr>
        </p:nvSpPr>
        <p:spPr>
          <a:xfrm>
            <a:off x="1143000" y="841375"/>
            <a:ext cx="6858000" cy="17907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38CA5755-9910-4D73-A257-40F4F3B74B45}"/>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46D45729-FD05-438E-8C88-3DB0FADBDEFE}"/>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A98C053C-5B0E-4CB8-8717-65DF5F881CF3}"/>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88F0C8AF-7707-4F70-BA94-56F0D2A948A6}"/>
              </a:ext>
            </a:extLst>
          </p:cNvPr>
          <p:cNvSpPr>
            <a:spLocks noGrp="1"/>
          </p:cNvSpPr>
          <p:nvPr>
            <p:ph type="sldNum" sz="quarter" idx="12"/>
          </p:nvPr>
        </p:nvSpPr>
        <p:spPr/>
        <p:txBody>
          <a:bodyPr/>
          <a:lstStyle/>
          <a:p>
            <a:fld id="{BA5C1104-F897-4EEC-9A43-EF84856E00A4}" type="slidenum">
              <a:rPr lang="fr-BE" smtClean="0"/>
              <a:t>‹nr.›</a:t>
            </a:fld>
            <a:endParaRPr lang="fr-BE"/>
          </a:p>
        </p:txBody>
      </p:sp>
    </p:spTree>
    <p:extLst>
      <p:ext uri="{BB962C8B-B14F-4D97-AF65-F5344CB8AC3E}">
        <p14:creationId xmlns:p14="http://schemas.microsoft.com/office/powerpoint/2010/main" val="2461220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0DDA02-497A-48D3-826F-C738361CD0DC}"/>
              </a:ext>
            </a:extLst>
          </p:cNvPr>
          <p:cNvSpPr>
            <a:spLocks noGrp="1"/>
          </p:cNvSpPr>
          <p:nvPr>
            <p:ph type="title"/>
          </p:nvPr>
        </p:nvSpPr>
        <p:spPr/>
        <p:txBody>
          <a:bodyPr/>
          <a:lstStyle>
            <a:lvl1pPr>
              <a:defRPr lang="fr-FR" sz="4400" kern="1200" dirty="0">
                <a:solidFill>
                  <a:schemeClr val="tx1"/>
                </a:solidFill>
                <a:latin typeface="+mj-lt"/>
                <a:ea typeface="+mj-ea"/>
                <a:cs typeface="+mj-cs"/>
              </a:defRPr>
            </a:lvl1pPr>
          </a:lstStyle>
          <a:p>
            <a:r>
              <a:rPr lang="fr-FR" dirty="0"/>
              <a:t>Modifiez le style du titre</a:t>
            </a:r>
            <a:endParaRPr lang="fr-BE" dirty="0"/>
          </a:p>
        </p:txBody>
      </p:sp>
      <p:sp>
        <p:nvSpPr>
          <p:cNvPr id="3" name="Espace réservé du texte vertical 2">
            <a:extLst>
              <a:ext uri="{FF2B5EF4-FFF2-40B4-BE49-F238E27FC236}">
                <a16:creationId xmlns:a16="http://schemas.microsoft.com/office/drawing/2014/main" id="{583E24E3-9521-4B48-9481-58073DD46AA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1A5848B1-58CA-42C6-86E4-D0DAE7FE8ABF}"/>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AC92FFB6-02C2-4FBE-BD94-FACB700E4638}"/>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E43D54C4-7923-4786-920C-9B99016A5532}"/>
              </a:ext>
            </a:extLst>
          </p:cNvPr>
          <p:cNvSpPr>
            <a:spLocks noGrp="1"/>
          </p:cNvSpPr>
          <p:nvPr>
            <p:ph type="sldNum" sz="quarter" idx="12"/>
          </p:nvPr>
        </p:nvSpPr>
        <p:spPr/>
        <p:txBody>
          <a:bodyPr/>
          <a:lstStyle/>
          <a:p>
            <a:fld id="{BA5C1104-F897-4EEC-9A43-EF84856E00A4}" type="slidenum">
              <a:rPr lang="fr-BE" smtClean="0"/>
              <a:t>‹nr.›</a:t>
            </a:fld>
            <a:endParaRPr lang="fr-BE"/>
          </a:p>
        </p:txBody>
      </p:sp>
    </p:spTree>
    <p:extLst>
      <p:ext uri="{BB962C8B-B14F-4D97-AF65-F5344CB8AC3E}">
        <p14:creationId xmlns:p14="http://schemas.microsoft.com/office/powerpoint/2010/main" val="3284487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631A906-C167-4302-B07E-432E8A6FE5FA}"/>
              </a:ext>
            </a:extLst>
          </p:cNvPr>
          <p:cNvSpPr>
            <a:spLocks noGrp="1"/>
          </p:cNvSpPr>
          <p:nvPr>
            <p:ph type="title" orient="vert"/>
          </p:nvPr>
        </p:nvSpPr>
        <p:spPr>
          <a:xfrm>
            <a:off x="6543675" y="274638"/>
            <a:ext cx="1971675" cy="4357687"/>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867ACA69-1E72-4C6C-A5D4-B7D3F623B14C}"/>
              </a:ext>
            </a:extLst>
          </p:cNvPr>
          <p:cNvSpPr>
            <a:spLocks noGrp="1"/>
          </p:cNvSpPr>
          <p:nvPr>
            <p:ph type="body" orient="vert" idx="1"/>
          </p:nvPr>
        </p:nvSpPr>
        <p:spPr>
          <a:xfrm>
            <a:off x="628650" y="274638"/>
            <a:ext cx="5762625" cy="435768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4751FEED-183E-4C0D-830F-8EBC4D5FFFDD}"/>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685E05C6-D4FC-4BEC-9AB1-AEB074956F9E}"/>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4498B16C-DABF-41B4-9EBD-2BFC9B2418C8}"/>
              </a:ext>
            </a:extLst>
          </p:cNvPr>
          <p:cNvSpPr>
            <a:spLocks noGrp="1"/>
          </p:cNvSpPr>
          <p:nvPr>
            <p:ph type="sldNum" sz="quarter" idx="12"/>
          </p:nvPr>
        </p:nvSpPr>
        <p:spPr/>
        <p:txBody>
          <a:bodyPr/>
          <a:lstStyle/>
          <a:p>
            <a:fld id="{BA5C1104-F897-4EEC-9A43-EF84856E00A4}" type="slidenum">
              <a:rPr lang="fr-BE" smtClean="0"/>
              <a:t>‹nr.›</a:t>
            </a:fld>
            <a:endParaRPr lang="fr-BE"/>
          </a:p>
        </p:txBody>
      </p:sp>
    </p:spTree>
    <p:extLst>
      <p:ext uri="{BB962C8B-B14F-4D97-AF65-F5344CB8AC3E}">
        <p14:creationId xmlns:p14="http://schemas.microsoft.com/office/powerpoint/2010/main" val="935023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6C6EE52-B930-4BEE-ABB4-671F1DBD6C78}"/>
              </a:ext>
            </a:extLst>
          </p:cNvPr>
          <p:cNvSpPr/>
          <p:nvPr/>
        </p:nvSpPr>
        <p:spPr>
          <a:xfrm flipV="1">
            <a:off x="5410201" y="3149204"/>
            <a:ext cx="1965325" cy="7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useBgFill="1">
        <p:nvSpPr>
          <p:cNvPr id="11" name="Rectangle à coins arrondis 29">
            <a:extLst>
              <a:ext uri="{FF2B5EF4-FFF2-40B4-BE49-F238E27FC236}">
                <a16:creationId xmlns:a16="http://schemas.microsoft.com/office/drawing/2014/main" id="{FB5340C6-787D-4416-AA98-B6F36B3E6D25}"/>
              </a:ext>
            </a:extLst>
          </p:cNvPr>
          <p:cNvSpPr/>
          <p:nvPr/>
        </p:nvSpPr>
        <p:spPr bwMode="white">
          <a:xfrm>
            <a:off x="5410201" y="2971800"/>
            <a:ext cx="3063875" cy="20241"/>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useBgFill="1">
        <p:nvSpPr>
          <p:cNvPr id="12" name="Rectangle à coins arrondis 30">
            <a:extLst>
              <a:ext uri="{FF2B5EF4-FFF2-40B4-BE49-F238E27FC236}">
                <a16:creationId xmlns:a16="http://schemas.microsoft.com/office/drawing/2014/main" id="{9AC52B44-D51E-40C2-9D5A-E977C6BDEC58}"/>
              </a:ext>
            </a:extLst>
          </p:cNvPr>
          <p:cNvSpPr/>
          <p:nvPr/>
        </p:nvSpPr>
        <p:spPr bwMode="white">
          <a:xfrm>
            <a:off x="7377113" y="3045619"/>
            <a:ext cx="1600200" cy="2738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re 7"/>
          <p:cNvSpPr>
            <a:spLocks noGrp="1"/>
          </p:cNvSpPr>
          <p:nvPr>
            <p:ph type="ctrTitle"/>
          </p:nvPr>
        </p:nvSpPr>
        <p:spPr>
          <a:xfrm>
            <a:off x="457200" y="1801416"/>
            <a:ext cx="8458200" cy="1102519"/>
          </a:xfrm>
        </p:spPr>
        <p:txBody>
          <a:bodyPr anchor="b"/>
          <a:lstStyle>
            <a:lvl1pPr>
              <a:defRPr sz="3300">
                <a:solidFill>
                  <a:schemeClr val="bg1"/>
                </a:solidFill>
              </a:defRPr>
            </a:lvl1pPr>
          </a:lstStyle>
          <a:p>
            <a:r>
              <a:rPr lang="fr-FR" dirty="0"/>
              <a:t>Modifiez le style du titre</a:t>
            </a:r>
            <a:endParaRPr lang="en-US" dirty="0"/>
          </a:p>
        </p:txBody>
      </p:sp>
      <p:sp>
        <p:nvSpPr>
          <p:cNvPr id="9" name="Sous-titre 8"/>
          <p:cNvSpPr>
            <a:spLocks noGrp="1"/>
          </p:cNvSpPr>
          <p:nvPr>
            <p:ph type="subTitle" idx="1"/>
          </p:nvPr>
        </p:nvSpPr>
        <p:spPr>
          <a:xfrm>
            <a:off x="457200" y="2924953"/>
            <a:ext cx="4953000" cy="1314450"/>
          </a:xfrm>
        </p:spPr>
        <p:txBody>
          <a:bodyPr/>
          <a:lstStyle>
            <a:lvl1pPr marL="48006" indent="0" algn="l">
              <a:buNone/>
              <a:defRPr sz="1800">
                <a:solidFill>
                  <a:schemeClr val="tx2"/>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lang="fr-FR"/>
              <a:t>Modifiez le style des sous-titres du masque</a:t>
            </a:r>
            <a:endParaRPr lang="en-US"/>
          </a:p>
        </p:txBody>
      </p:sp>
      <p:sp>
        <p:nvSpPr>
          <p:cNvPr id="17" name="Espace réservé de la date 27">
            <a:extLst>
              <a:ext uri="{FF2B5EF4-FFF2-40B4-BE49-F238E27FC236}">
                <a16:creationId xmlns:a16="http://schemas.microsoft.com/office/drawing/2014/main" id="{BE44D6E2-5105-4AB7-B96F-A25C7277BA99}"/>
              </a:ext>
            </a:extLst>
          </p:cNvPr>
          <p:cNvSpPr>
            <a:spLocks noGrp="1"/>
          </p:cNvSpPr>
          <p:nvPr>
            <p:ph type="dt" sz="half" idx="10"/>
          </p:nvPr>
        </p:nvSpPr>
        <p:spPr>
          <a:xfrm>
            <a:off x="6705600" y="3155156"/>
            <a:ext cx="960438" cy="342900"/>
          </a:xfrm>
        </p:spPr>
        <p:txBody>
          <a:bodyPr/>
          <a:lstStyle>
            <a:lvl1pPr>
              <a:defRPr/>
            </a:lvl1pPr>
          </a:lstStyle>
          <a:p>
            <a:pPr>
              <a:defRPr/>
            </a:pPr>
            <a:endParaRPr lang="fr-FR"/>
          </a:p>
        </p:txBody>
      </p:sp>
      <p:sp>
        <p:nvSpPr>
          <p:cNvPr id="18" name="Espace réservé du pied de page 16">
            <a:extLst>
              <a:ext uri="{FF2B5EF4-FFF2-40B4-BE49-F238E27FC236}">
                <a16:creationId xmlns:a16="http://schemas.microsoft.com/office/drawing/2014/main" id="{54049578-0B8F-4A6B-918A-2A47EA724AC0}"/>
              </a:ext>
            </a:extLst>
          </p:cNvPr>
          <p:cNvSpPr>
            <a:spLocks noGrp="1"/>
          </p:cNvSpPr>
          <p:nvPr>
            <p:ph type="ftr" sz="quarter" idx="11"/>
          </p:nvPr>
        </p:nvSpPr>
        <p:spPr>
          <a:xfrm>
            <a:off x="5410200" y="3153966"/>
            <a:ext cx="1295400" cy="342900"/>
          </a:xfrm>
        </p:spPr>
        <p:txBody>
          <a:bodyPr/>
          <a:lstStyle>
            <a:lvl1pPr>
              <a:defRPr/>
            </a:lvl1pPr>
          </a:lstStyle>
          <a:p>
            <a:pPr>
              <a:defRPr/>
            </a:pPr>
            <a:r>
              <a:rPr lang="fr-FR"/>
              <a:t>27/11/2020</a:t>
            </a:r>
          </a:p>
        </p:txBody>
      </p:sp>
      <p:sp>
        <p:nvSpPr>
          <p:cNvPr id="19" name="Espace réservé du numéro de diapositive 28">
            <a:extLst>
              <a:ext uri="{FF2B5EF4-FFF2-40B4-BE49-F238E27FC236}">
                <a16:creationId xmlns:a16="http://schemas.microsoft.com/office/drawing/2014/main" id="{523BEC2B-5104-4F9F-85C9-A1D34815AD4E}"/>
              </a:ext>
            </a:extLst>
          </p:cNvPr>
          <p:cNvSpPr>
            <a:spLocks noGrp="1"/>
          </p:cNvSpPr>
          <p:nvPr>
            <p:ph type="sldNum" sz="quarter" idx="12"/>
          </p:nvPr>
        </p:nvSpPr>
        <p:spPr>
          <a:xfrm>
            <a:off x="8320088" y="51990"/>
            <a:ext cx="747712" cy="273844"/>
          </a:xfrm>
        </p:spPr>
        <p:txBody>
          <a:bodyPr/>
          <a:lstStyle>
            <a:lvl1pPr>
              <a:defRPr>
                <a:solidFill>
                  <a:schemeClr val="bg1"/>
                </a:solidFill>
              </a:defRPr>
            </a:lvl1pPr>
          </a:lstStyle>
          <a:p>
            <a:fld id="{18ADD479-6CD5-40CD-BA10-EF5684A09C14}" type="slidenum">
              <a:rPr lang="fr-FR" altLang="fr-FR"/>
              <a:pPr/>
              <a:t>‹nr.›</a:t>
            </a:fld>
            <a:endParaRPr lang="fr-FR" altLang="fr-FR"/>
          </a:p>
        </p:txBody>
      </p:sp>
    </p:spTree>
    <p:extLst>
      <p:ext uri="{BB962C8B-B14F-4D97-AF65-F5344CB8AC3E}">
        <p14:creationId xmlns:p14="http://schemas.microsoft.com/office/powerpoint/2010/main" val="2472208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A14CB8-74FD-4BDC-9B6A-CC72FB7EB0DD}"/>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DB3DE82F-46A0-4682-B03B-11546A3A8C2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4BDA3889-C40D-4F6F-9A77-857AEC0ED2E3}"/>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2F62E0C1-D206-4FA1-8303-35DE241D2E13}"/>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AE5A1A15-521B-4950-B8A2-5AE9B150AA2F}"/>
              </a:ext>
            </a:extLst>
          </p:cNvPr>
          <p:cNvSpPr>
            <a:spLocks noGrp="1"/>
          </p:cNvSpPr>
          <p:nvPr>
            <p:ph type="sldNum" sz="quarter" idx="12"/>
          </p:nvPr>
        </p:nvSpPr>
        <p:spPr/>
        <p:txBody>
          <a:bodyPr/>
          <a:lstStyle/>
          <a:p>
            <a:fld id="{4643D497-C655-4B4F-9075-C2149CCBF52B}" type="slidenum">
              <a:rPr lang="fr-BE" smtClean="0"/>
              <a:t>‹nr.›</a:t>
            </a:fld>
            <a:endParaRPr lang="fr-BE"/>
          </a:p>
        </p:txBody>
      </p:sp>
    </p:spTree>
    <p:extLst>
      <p:ext uri="{BB962C8B-B14F-4D97-AF65-F5344CB8AC3E}">
        <p14:creationId xmlns:p14="http://schemas.microsoft.com/office/powerpoint/2010/main" val="2511385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B70ACE-52F4-4F7C-A31B-8F84D211E0E2}"/>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095713D1-4D88-4CBD-9CB2-1E725D133E1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AFAC653D-7E9B-4F97-AA78-2A951786408C}"/>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203467B9-7649-4CF3-99B7-E50315B43D0E}"/>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183396C5-C3D0-4681-ACA3-70AC1035A3F1}"/>
              </a:ext>
            </a:extLst>
          </p:cNvPr>
          <p:cNvSpPr>
            <a:spLocks noGrp="1"/>
          </p:cNvSpPr>
          <p:nvPr>
            <p:ph type="sldNum" sz="quarter" idx="12"/>
          </p:nvPr>
        </p:nvSpPr>
        <p:spPr/>
        <p:txBody>
          <a:bodyPr/>
          <a:lstStyle/>
          <a:p>
            <a:fld id="{BA5C1104-F897-4EEC-9A43-EF84856E00A4}" type="slidenum">
              <a:rPr lang="fr-BE" smtClean="0"/>
              <a:t>‹nr.›</a:t>
            </a:fld>
            <a:endParaRPr lang="fr-BE"/>
          </a:p>
        </p:txBody>
      </p:sp>
    </p:spTree>
    <p:extLst>
      <p:ext uri="{BB962C8B-B14F-4D97-AF65-F5344CB8AC3E}">
        <p14:creationId xmlns:p14="http://schemas.microsoft.com/office/powerpoint/2010/main" val="489503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F9C65A-468D-4CE7-A00E-FF39E15705BA}"/>
              </a:ext>
            </a:extLst>
          </p:cNvPr>
          <p:cNvSpPr>
            <a:spLocks noGrp="1"/>
          </p:cNvSpPr>
          <p:nvPr>
            <p:ph type="title"/>
          </p:nvPr>
        </p:nvSpPr>
        <p:spPr>
          <a:xfrm>
            <a:off x="623888" y="1282700"/>
            <a:ext cx="7886700" cy="2139950"/>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E90B81A5-0360-41CD-98FB-203AF9CFC70E}"/>
              </a:ext>
            </a:extLst>
          </p:cNvPr>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96927CB-7FC0-40EE-B477-6DB346225480}"/>
              </a:ext>
            </a:extLst>
          </p:cNvPr>
          <p:cNvSpPr>
            <a:spLocks noGrp="1"/>
          </p:cNvSpPr>
          <p:nvPr>
            <p:ph type="dt" sz="half" idx="10"/>
          </p:nvPr>
        </p:nvSpPr>
        <p:spPr/>
        <p:txBody>
          <a:bodyPr/>
          <a:lstStyle/>
          <a:p>
            <a:endParaRPr lang="fr-BE"/>
          </a:p>
        </p:txBody>
      </p:sp>
      <p:sp>
        <p:nvSpPr>
          <p:cNvPr id="5" name="Espace réservé du pied de page 4">
            <a:extLst>
              <a:ext uri="{FF2B5EF4-FFF2-40B4-BE49-F238E27FC236}">
                <a16:creationId xmlns:a16="http://schemas.microsoft.com/office/drawing/2014/main" id="{E90E0026-B2B5-4908-9690-533B30EA4B06}"/>
              </a:ext>
            </a:extLst>
          </p:cNvPr>
          <p:cNvSpPr>
            <a:spLocks noGrp="1"/>
          </p:cNvSpPr>
          <p:nvPr>
            <p:ph type="ftr" sz="quarter" idx="11"/>
          </p:nvPr>
        </p:nvSpPr>
        <p:spPr/>
        <p:txBody>
          <a:bodyPr/>
          <a:lstStyle/>
          <a:p>
            <a:r>
              <a:rPr lang="fr-BE"/>
              <a:t>27/11/2020</a:t>
            </a:r>
          </a:p>
        </p:txBody>
      </p:sp>
      <p:sp>
        <p:nvSpPr>
          <p:cNvPr id="6" name="Espace réservé du numéro de diapositive 5">
            <a:extLst>
              <a:ext uri="{FF2B5EF4-FFF2-40B4-BE49-F238E27FC236}">
                <a16:creationId xmlns:a16="http://schemas.microsoft.com/office/drawing/2014/main" id="{3C0FE17D-0E11-4885-84D2-8B703915577C}"/>
              </a:ext>
            </a:extLst>
          </p:cNvPr>
          <p:cNvSpPr>
            <a:spLocks noGrp="1"/>
          </p:cNvSpPr>
          <p:nvPr>
            <p:ph type="sldNum" sz="quarter" idx="12"/>
          </p:nvPr>
        </p:nvSpPr>
        <p:spPr/>
        <p:txBody>
          <a:bodyPr/>
          <a:lstStyle/>
          <a:p>
            <a:fld id="{BA5C1104-F897-4EEC-9A43-EF84856E00A4}" type="slidenum">
              <a:rPr lang="fr-BE" smtClean="0"/>
              <a:t>‹nr.›</a:t>
            </a:fld>
            <a:endParaRPr lang="fr-BE"/>
          </a:p>
        </p:txBody>
      </p:sp>
    </p:spTree>
    <p:extLst>
      <p:ext uri="{BB962C8B-B14F-4D97-AF65-F5344CB8AC3E}">
        <p14:creationId xmlns:p14="http://schemas.microsoft.com/office/powerpoint/2010/main" val="22153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2FDF24-D82D-48AB-A821-28296EF8807A}"/>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4FCF5F96-01FC-48D6-9F37-ABC1E43659BE}"/>
              </a:ext>
            </a:extLst>
          </p:cNvPr>
          <p:cNvSpPr>
            <a:spLocks noGrp="1"/>
          </p:cNvSpPr>
          <p:nvPr>
            <p:ph sz="half" idx="1"/>
          </p:nvPr>
        </p:nvSpPr>
        <p:spPr>
          <a:xfrm>
            <a:off x="628650" y="1370013"/>
            <a:ext cx="3867150" cy="32623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57C52ACA-AFCE-4E60-94E9-84721A2EEAA7}"/>
              </a:ext>
            </a:extLst>
          </p:cNvPr>
          <p:cNvSpPr>
            <a:spLocks noGrp="1"/>
          </p:cNvSpPr>
          <p:nvPr>
            <p:ph sz="half" idx="2"/>
          </p:nvPr>
        </p:nvSpPr>
        <p:spPr>
          <a:xfrm>
            <a:off x="4648200" y="1370013"/>
            <a:ext cx="3867150" cy="32623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D1C57954-8EB6-4AB3-BA49-92D2246DA72B}"/>
              </a:ext>
            </a:extLst>
          </p:cNvPr>
          <p:cNvSpPr>
            <a:spLocks noGrp="1"/>
          </p:cNvSpPr>
          <p:nvPr>
            <p:ph type="dt" sz="half" idx="10"/>
          </p:nvPr>
        </p:nvSpPr>
        <p:spPr/>
        <p:txBody>
          <a:bodyPr/>
          <a:lstStyle/>
          <a:p>
            <a:endParaRPr lang="fr-BE"/>
          </a:p>
        </p:txBody>
      </p:sp>
      <p:sp>
        <p:nvSpPr>
          <p:cNvPr id="6" name="Espace réservé du pied de page 5">
            <a:extLst>
              <a:ext uri="{FF2B5EF4-FFF2-40B4-BE49-F238E27FC236}">
                <a16:creationId xmlns:a16="http://schemas.microsoft.com/office/drawing/2014/main" id="{D95B5C0B-534B-466B-9C91-92B86B84E5AE}"/>
              </a:ext>
            </a:extLst>
          </p:cNvPr>
          <p:cNvSpPr>
            <a:spLocks noGrp="1"/>
          </p:cNvSpPr>
          <p:nvPr>
            <p:ph type="ftr" sz="quarter" idx="11"/>
          </p:nvPr>
        </p:nvSpPr>
        <p:spPr/>
        <p:txBody>
          <a:bodyPr/>
          <a:lstStyle/>
          <a:p>
            <a:r>
              <a:rPr lang="fr-BE"/>
              <a:t>27/11/2020</a:t>
            </a:r>
          </a:p>
        </p:txBody>
      </p:sp>
      <p:sp>
        <p:nvSpPr>
          <p:cNvPr id="7" name="Espace réservé du numéro de diapositive 6">
            <a:extLst>
              <a:ext uri="{FF2B5EF4-FFF2-40B4-BE49-F238E27FC236}">
                <a16:creationId xmlns:a16="http://schemas.microsoft.com/office/drawing/2014/main" id="{6719B7DC-E226-47AD-9DC5-9C60C853A7A3}"/>
              </a:ext>
            </a:extLst>
          </p:cNvPr>
          <p:cNvSpPr>
            <a:spLocks noGrp="1"/>
          </p:cNvSpPr>
          <p:nvPr>
            <p:ph type="sldNum" sz="quarter" idx="12"/>
          </p:nvPr>
        </p:nvSpPr>
        <p:spPr/>
        <p:txBody>
          <a:bodyPr/>
          <a:lstStyle/>
          <a:p>
            <a:fld id="{BA5C1104-F897-4EEC-9A43-EF84856E00A4}" type="slidenum">
              <a:rPr lang="fr-BE" smtClean="0"/>
              <a:t>‹nr.›</a:t>
            </a:fld>
            <a:endParaRPr lang="fr-BE"/>
          </a:p>
        </p:txBody>
      </p:sp>
    </p:spTree>
    <p:extLst>
      <p:ext uri="{BB962C8B-B14F-4D97-AF65-F5344CB8AC3E}">
        <p14:creationId xmlns:p14="http://schemas.microsoft.com/office/powerpoint/2010/main" val="135111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84F9C3-D8D1-41EE-BA01-36C0AE565D0E}"/>
              </a:ext>
            </a:extLst>
          </p:cNvPr>
          <p:cNvSpPr>
            <a:spLocks noGrp="1"/>
          </p:cNvSpPr>
          <p:nvPr>
            <p:ph type="title"/>
          </p:nvPr>
        </p:nvSpPr>
        <p:spPr>
          <a:xfrm>
            <a:off x="630238" y="274638"/>
            <a:ext cx="7886700" cy="993775"/>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5A158558-6F31-4D3C-BABC-414F5F6BECBC}"/>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42D6E1B-69C0-4DF2-820D-ED213480CDE2}"/>
              </a:ext>
            </a:extLst>
          </p:cNvPr>
          <p:cNvSpPr>
            <a:spLocks noGrp="1"/>
          </p:cNvSpPr>
          <p:nvPr>
            <p:ph sz="half" idx="2"/>
          </p:nvPr>
        </p:nvSpPr>
        <p:spPr>
          <a:xfrm>
            <a:off x="630238" y="1879600"/>
            <a:ext cx="3868737"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5FB2DD58-95F0-4224-9EFB-468844FC0718}"/>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DF7188C-8A96-48FA-B42A-D4E494177A01}"/>
              </a:ext>
            </a:extLst>
          </p:cNvPr>
          <p:cNvSpPr>
            <a:spLocks noGrp="1"/>
          </p:cNvSpPr>
          <p:nvPr>
            <p:ph sz="quarter" idx="4"/>
          </p:nvPr>
        </p:nvSpPr>
        <p:spPr>
          <a:xfrm>
            <a:off x="4629150" y="1879600"/>
            <a:ext cx="3887788"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93C93906-4E02-4D43-AFEF-CD7FF744A658}"/>
              </a:ext>
            </a:extLst>
          </p:cNvPr>
          <p:cNvSpPr>
            <a:spLocks noGrp="1"/>
          </p:cNvSpPr>
          <p:nvPr>
            <p:ph type="dt" sz="half" idx="10"/>
          </p:nvPr>
        </p:nvSpPr>
        <p:spPr/>
        <p:txBody>
          <a:bodyPr/>
          <a:lstStyle/>
          <a:p>
            <a:endParaRPr lang="fr-BE"/>
          </a:p>
        </p:txBody>
      </p:sp>
      <p:sp>
        <p:nvSpPr>
          <p:cNvPr id="8" name="Espace réservé du pied de page 7">
            <a:extLst>
              <a:ext uri="{FF2B5EF4-FFF2-40B4-BE49-F238E27FC236}">
                <a16:creationId xmlns:a16="http://schemas.microsoft.com/office/drawing/2014/main" id="{E016AB3C-90BB-4A3F-9EBA-477C7A54E162}"/>
              </a:ext>
            </a:extLst>
          </p:cNvPr>
          <p:cNvSpPr>
            <a:spLocks noGrp="1"/>
          </p:cNvSpPr>
          <p:nvPr>
            <p:ph type="ftr" sz="quarter" idx="11"/>
          </p:nvPr>
        </p:nvSpPr>
        <p:spPr/>
        <p:txBody>
          <a:bodyPr/>
          <a:lstStyle/>
          <a:p>
            <a:r>
              <a:rPr lang="fr-BE"/>
              <a:t>27/11/2020</a:t>
            </a:r>
          </a:p>
        </p:txBody>
      </p:sp>
      <p:sp>
        <p:nvSpPr>
          <p:cNvPr id="9" name="Espace réservé du numéro de diapositive 8">
            <a:extLst>
              <a:ext uri="{FF2B5EF4-FFF2-40B4-BE49-F238E27FC236}">
                <a16:creationId xmlns:a16="http://schemas.microsoft.com/office/drawing/2014/main" id="{966BD059-3849-48AF-8918-A76D7BB2E3AC}"/>
              </a:ext>
            </a:extLst>
          </p:cNvPr>
          <p:cNvSpPr>
            <a:spLocks noGrp="1"/>
          </p:cNvSpPr>
          <p:nvPr>
            <p:ph type="sldNum" sz="quarter" idx="12"/>
          </p:nvPr>
        </p:nvSpPr>
        <p:spPr/>
        <p:txBody>
          <a:bodyPr/>
          <a:lstStyle/>
          <a:p>
            <a:fld id="{BA5C1104-F897-4EEC-9A43-EF84856E00A4}" type="slidenum">
              <a:rPr lang="fr-BE" smtClean="0"/>
              <a:t>‹nr.›</a:t>
            </a:fld>
            <a:endParaRPr lang="fr-BE"/>
          </a:p>
        </p:txBody>
      </p:sp>
    </p:spTree>
    <p:extLst>
      <p:ext uri="{BB962C8B-B14F-4D97-AF65-F5344CB8AC3E}">
        <p14:creationId xmlns:p14="http://schemas.microsoft.com/office/powerpoint/2010/main" val="337995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BC5025-7497-448C-924F-C9DB5D043483}"/>
              </a:ext>
            </a:extLst>
          </p:cNvPr>
          <p:cNvSpPr>
            <a:spLocks noGrp="1"/>
          </p:cNvSpPr>
          <p:nvPr>
            <p:ph type="title"/>
          </p:nvPr>
        </p:nvSpPr>
        <p:spPr>
          <a:xfrm>
            <a:off x="628650" y="128183"/>
            <a:ext cx="7886700" cy="993775"/>
          </a:xfrm>
        </p:spPr>
        <p:txBody>
          <a:bodyPr>
            <a:normAutofit/>
          </a:bodyPr>
          <a:lstStyle>
            <a:lvl1pPr algn="ctr">
              <a:defRPr sz="2800" b="1"/>
            </a:lvl1pPr>
          </a:lstStyle>
          <a:p>
            <a:r>
              <a:rPr lang="fr-FR" dirty="0"/>
              <a:t>Modifiez le style du titre</a:t>
            </a:r>
            <a:endParaRPr lang="fr-BE" dirty="0"/>
          </a:p>
        </p:txBody>
      </p:sp>
      <p:sp>
        <p:nvSpPr>
          <p:cNvPr id="3" name="Espace réservé de la date 2">
            <a:extLst>
              <a:ext uri="{FF2B5EF4-FFF2-40B4-BE49-F238E27FC236}">
                <a16:creationId xmlns:a16="http://schemas.microsoft.com/office/drawing/2014/main" id="{BA2B4E6D-B7A8-4124-BE53-4B20DD89B17F}"/>
              </a:ext>
            </a:extLst>
          </p:cNvPr>
          <p:cNvSpPr>
            <a:spLocks noGrp="1"/>
          </p:cNvSpPr>
          <p:nvPr>
            <p:ph type="dt" sz="half" idx="10"/>
          </p:nvPr>
        </p:nvSpPr>
        <p:spPr/>
        <p:txBody>
          <a:bodyPr/>
          <a:lstStyle/>
          <a:p>
            <a:endParaRPr lang="fr-BE"/>
          </a:p>
        </p:txBody>
      </p:sp>
      <p:sp>
        <p:nvSpPr>
          <p:cNvPr id="4" name="Espace réservé du pied de page 3">
            <a:extLst>
              <a:ext uri="{FF2B5EF4-FFF2-40B4-BE49-F238E27FC236}">
                <a16:creationId xmlns:a16="http://schemas.microsoft.com/office/drawing/2014/main" id="{3CBD841D-EBC9-454F-BBEE-DC6593CBDEA2}"/>
              </a:ext>
            </a:extLst>
          </p:cNvPr>
          <p:cNvSpPr>
            <a:spLocks noGrp="1"/>
          </p:cNvSpPr>
          <p:nvPr>
            <p:ph type="ftr" sz="quarter" idx="11"/>
          </p:nvPr>
        </p:nvSpPr>
        <p:spPr/>
        <p:txBody>
          <a:bodyPr/>
          <a:lstStyle/>
          <a:p>
            <a:r>
              <a:rPr lang="fr-BE"/>
              <a:t>27/11/2020</a:t>
            </a:r>
          </a:p>
        </p:txBody>
      </p:sp>
      <p:sp>
        <p:nvSpPr>
          <p:cNvPr id="5" name="Espace réservé du numéro de diapositive 4">
            <a:extLst>
              <a:ext uri="{FF2B5EF4-FFF2-40B4-BE49-F238E27FC236}">
                <a16:creationId xmlns:a16="http://schemas.microsoft.com/office/drawing/2014/main" id="{F3621B27-6D64-41E9-8418-3DF24E407FA3}"/>
              </a:ext>
            </a:extLst>
          </p:cNvPr>
          <p:cNvSpPr>
            <a:spLocks noGrp="1"/>
          </p:cNvSpPr>
          <p:nvPr>
            <p:ph type="sldNum" sz="quarter" idx="12"/>
          </p:nvPr>
        </p:nvSpPr>
        <p:spPr/>
        <p:txBody>
          <a:bodyPr/>
          <a:lstStyle/>
          <a:p>
            <a:fld id="{BA5C1104-F897-4EEC-9A43-EF84856E00A4}" type="slidenum">
              <a:rPr lang="fr-BE" smtClean="0"/>
              <a:t>‹nr.›</a:t>
            </a:fld>
            <a:endParaRPr lang="fr-BE"/>
          </a:p>
        </p:txBody>
      </p:sp>
    </p:spTree>
    <p:extLst>
      <p:ext uri="{BB962C8B-B14F-4D97-AF65-F5344CB8AC3E}">
        <p14:creationId xmlns:p14="http://schemas.microsoft.com/office/powerpoint/2010/main" val="1322643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452A0B5-50EC-4C11-A729-C116F9075C8E}"/>
              </a:ext>
            </a:extLst>
          </p:cNvPr>
          <p:cNvSpPr>
            <a:spLocks noGrp="1"/>
          </p:cNvSpPr>
          <p:nvPr>
            <p:ph type="dt" sz="half" idx="10"/>
          </p:nvPr>
        </p:nvSpPr>
        <p:spPr/>
        <p:txBody>
          <a:bodyPr/>
          <a:lstStyle/>
          <a:p>
            <a:endParaRPr lang="fr-BE"/>
          </a:p>
        </p:txBody>
      </p:sp>
      <p:sp>
        <p:nvSpPr>
          <p:cNvPr id="3" name="Espace réservé du pied de page 2">
            <a:extLst>
              <a:ext uri="{FF2B5EF4-FFF2-40B4-BE49-F238E27FC236}">
                <a16:creationId xmlns:a16="http://schemas.microsoft.com/office/drawing/2014/main" id="{FEEF91B2-3814-467B-BC4E-56E0140E90A6}"/>
              </a:ext>
            </a:extLst>
          </p:cNvPr>
          <p:cNvSpPr>
            <a:spLocks noGrp="1"/>
          </p:cNvSpPr>
          <p:nvPr>
            <p:ph type="ftr" sz="quarter" idx="11"/>
          </p:nvPr>
        </p:nvSpPr>
        <p:spPr/>
        <p:txBody>
          <a:bodyPr/>
          <a:lstStyle/>
          <a:p>
            <a:r>
              <a:rPr lang="fr-BE"/>
              <a:t>27/11/2020</a:t>
            </a:r>
          </a:p>
        </p:txBody>
      </p:sp>
      <p:sp>
        <p:nvSpPr>
          <p:cNvPr id="4" name="Espace réservé du numéro de diapositive 3">
            <a:extLst>
              <a:ext uri="{FF2B5EF4-FFF2-40B4-BE49-F238E27FC236}">
                <a16:creationId xmlns:a16="http://schemas.microsoft.com/office/drawing/2014/main" id="{0ABA50DA-B299-427B-A452-092954F3F9A2}"/>
              </a:ext>
            </a:extLst>
          </p:cNvPr>
          <p:cNvSpPr>
            <a:spLocks noGrp="1"/>
          </p:cNvSpPr>
          <p:nvPr>
            <p:ph type="sldNum" sz="quarter" idx="12"/>
          </p:nvPr>
        </p:nvSpPr>
        <p:spPr/>
        <p:txBody>
          <a:bodyPr/>
          <a:lstStyle/>
          <a:p>
            <a:fld id="{BA5C1104-F897-4EEC-9A43-EF84856E00A4}" type="slidenum">
              <a:rPr lang="fr-BE" smtClean="0"/>
              <a:t>‹nr.›</a:t>
            </a:fld>
            <a:endParaRPr lang="fr-BE"/>
          </a:p>
        </p:txBody>
      </p:sp>
    </p:spTree>
    <p:extLst>
      <p:ext uri="{BB962C8B-B14F-4D97-AF65-F5344CB8AC3E}">
        <p14:creationId xmlns:p14="http://schemas.microsoft.com/office/powerpoint/2010/main" val="3663864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AD4C00-B232-4448-A171-765E9D61A9E4}"/>
              </a:ext>
            </a:extLst>
          </p:cNvPr>
          <p:cNvSpPr>
            <a:spLocks noGrp="1"/>
          </p:cNvSpPr>
          <p:nvPr>
            <p:ph type="title"/>
          </p:nvPr>
        </p:nvSpPr>
        <p:spPr>
          <a:xfrm>
            <a:off x="630238" y="342900"/>
            <a:ext cx="2949575" cy="120015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BC41A5F3-0E85-444D-BDC1-1EF5682F1228}"/>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AD3526EF-5F97-43D9-80D4-88C402F448E4}"/>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D2DACAF-2C37-40FB-B200-A0E8DB539D33}"/>
              </a:ext>
            </a:extLst>
          </p:cNvPr>
          <p:cNvSpPr>
            <a:spLocks noGrp="1"/>
          </p:cNvSpPr>
          <p:nvPr>
            <p:ph type="dt" sz="half" idx="10"/>
          </p:nvPr>
        </p:nvSpPr>
        <p:spPr/>
        <p:txBody>
          <a:bodyPr/>
          <a:lstStyle/>
          <a:p>
            <a:endParaRPr lang="fr-BE"/>
          </a:p>
        </p:txBody>
      </p:sp>
      <p:sp>
        <p:nvSpPr>
          <p:cNvPr id="6" name="Espace réservé du pied de page 5">
            <a:extLst>
              <a:ext uri="{FF2B5EF4-FFF2-40B4-BE49-F238E27FC236}">
                <a16:creationId xmlns:a16="http://schemas.microsoft.com/office/drawing/2014/main" id="{7C32648C-27CD-445F-A2FD-E481215E0080}"/>
              </a:ext>
            </a:extLst>
          </p:cNvPr>
          <p:cNvSpPr>
            <a:spLocks noGrp="1"/>
          </p:cNvSpPr>
          <p:nvPr>
            <p:ph type="ftr" sz="quarter" idx="11"/>
          </p:nvPr>
        </p:nvSpPr>
        <p:spPr/>
        <p:txBody>
          <a:bodyPr/>
          <a:lstStyle/>
          <a:p>
            <a:r>
              <a:rPr lang="fr-BE"/>
              <a:t>27/11/2020</a:t>
            </a:r>
          </a:p>
        </p:txBody>
      </p:sp>
      <p:sp>
        <p:nvSpPr>
          <p:cNvPr id="7" name="Espace réservé du numéro de diapositive 6">
            <a:extLst>
              <a:ext uri="{FF2B5EF4-FFF2-40B4-BE49-F238E27FC236}">
                <a16:creationId xmlns:a16="http://schemas.microsoft.com/office/drawing/2014/main" id="{047FA69A-8937-4B22-895A-C1E6C7E60E9E}"/>
              </a:ext>
            </a:extLst>
          </p:cNvPr>
          <p:cNvSpPr>
            <a:spLocks noGrp="1"/>
          </p:cNvSpPr>
          <p:nvPr>
            <p:ph type="sldNum" sz="quarter" idx="12"/>
          </p:nvPr>
        </p:nvSpPr>
        <p:spPr/>
        <p:txBody>
          <a:bodyPr/>
          <a:lstStyle/>
          <a:p>
            <a:fld id="{BA5C1104-F897-4EEC-9A43-EF84856E00A4}" type="slidenum">
              <a:rPr lang="fr-BE" smtClean="0"/>
              <a:t>‹nr.›</a:t>
            </a:fld>
            <a:endParaRPr lang="fr-BE"/>
          </a:p>
        </p:txBody>
      </p:sp>
    </p:spTree>
    <p:extLst>
      <p:ext uri="{BB962C8B-B14F-4D97-AF65-F5344CB8AC3E}">
        <p14:creationId xmlns:p14="http://schemas.microsoft.com/office/powerpoint/2010/main" val="1968167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BAF71B-DE68-4146-A09C-D83CFB06364F}"/>
              </a:ext>
            </a:extLst>
          </p:cNvPr>
          <p:cNvSpPr>
            <a:spLocks noGrp="1"/>
          </p:cNvSpPr>
          <p:nvPr>
            <p:ph type="title"/>
          </p:nvPr>
        </p:nvSpPr>
        <p:spPr>
          <a:xfrm>
            <a:off x="630238" y="342900"/>
            <a:ext cx="2949575" cy="120015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B5CB434A-7281-4181-AFEB-BB6EF46B952E}"/>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35BE4508-AD66-42F7-9C5B-3F36FA4036BD}"/>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023B006-6601-47FF-9EA7-F7F63F7449EA}"/>
              </a:ext>
            </a:extLst>
          </p:cNvPr>
          <p:cNvSpPr>
            <a:spLocks noGrp="1"/>
          </p:cNvSpPr>
          <p:nvPr>
            <p:ph type="dt" sz="half" idx="10"/>
          </p:nvPr>
        </p:nvSpPr>
        <p:spPr/>
        <p:txBody>
          <a:bodyPr/>
          <a:lstStyle/>
          <a:p>
            <a:endParaRPr lang="fr-BE"/>
          </a:p>
        </p:txBody>
      </p:sp>
      <p:sp>
        <p:nvSpPr>
          <p:cNvPr id="6" name="Espace réservé du pied de page 5">
            <a:extLst>
              <a:ext uri="{FF2B5EF4-FFF2-40B4-BE49-F238E27FC236}">
                <a16:creationId xmlns:a16="http://schemas.microsoft.com/office/drawing/2014/main" id="{CF275787-EFBA-4F5C-95D7-FB10525DD358}"/>
              </a:ext>
            </a:extLst>
          </p:cNvPr>
          <p:cNvSpPr>
            <a:spLocks noGrp="1"/>
          </p:cNvSpPr>
          <p:nvPr>
            <p:ph type="ftr" sz="quarter" idx="11"/>
          </p:nvPr>
        </p:nvSpPr>
        <p:spPr/>
        <p:txBody>
          <a:bodyPr/>
          <a:lstStyle/>
          <a:p>
            <a:r>
              <a:rPr lang="fr-BE"/>
              <a:t>27/11/2020</a:t>
            </a:r>
          </a:p>
        </p:txBody>
      </p:sp>
      <p:sp>
        <p:nvSpPr>
          <p:cNvPr id="7" name="Espace réservé du numéro de diapositive 6">
            <a:extLst>
              <a:ext uri="{FF2B5EF4-FFF2-40B4-BE49-F238E27FC236}">
                <a16:creationId xmlns:a16="http://schemas.microsoft.com/office/drawing/2014/main" id="{1C98C150-A2AB-40F5-9CB5-C3376F5A3BAA}"/>
              </a:ext>
            </a:extLst>
          </p:cNvPr>
          <p:cNvSpPr>
            <a:spLocks noGrp="1"/>
          </p:cNvSpPr>
          <p:nvPr>
            <p:ph type="sldNum" sz="quarter" idx="12"/>
          </p:nvPr>
        </p:nvSpPr>
        <p:spPr/>
        <p:txBody>
          <a:bodyPr/>
          <a:lstStyle/>
          <a:p>
            <a:fld id="{BA5C1104-F897-4EEC-9A43-EF84856E00A4}" type="slidenum">
              <a:rPr lang="fr-BE" smtClean="0"/>
              <a:t>‹nr.›</a:t>
            </a:fld>
            <a:endParaRPr lang="fr-BE"/>
          </a:p>
        </p:txBody>
      </p:sp>
    </p:spTree>
    <p:extLst>
      <p:ext uri="{BB962C8B-B14F-4D97-AF65-F5344CB8AC3E}">
        <p14:creationId xmlns:p14="http://schemas.microsoft.com/office/powerpoint/2010/main" val="361169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29FCBFF-EB48-4F08-A4F3-2198E4285D3F}"/>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D6400BE9-8677-4073-9984-9225DE1BDD6E}"/>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BE" dirty="0"/>
          </a:p>
        </p:txBody>
      </p:sp>
      <p:sp>
        <p:nvSpPr>
          <p:cNvPr id="4" name="Espace réservé de la date 3">
            <a:extLst>
              <a:ext uri="{FF2B5EF4-FFF2-40B4-BE49-F238E27FC236}">
                <a16:creationId xmlns:a16="http://schemas.microsoft.com/office/drawing/2014/main" id="{01AD7926-BAD9-479C-A4B2-79752E403B64}"/>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BE"/>
          </a:p>
        </p:txBody>
      </p:sp>
      <p:sp>
        <p:nvSpPr>
          <p:cNvPr id="5" name="Espace réservé du pied de page 4">
            <a:extLst>
              <a:ext uri="{FF2B5EF4-FFF2-40B4-BE49-F238E27FC236}">
                <a16:creationId xmlns:a16="http://schemas.microsoft.com/office/drawing/2014/main" id="{155A46AA-9811-49FA-8487-56DF590609A8}"/>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BE"/>
              <a:t>27/11/2020</a:t>
            </a:r>
          </a:p>
        </p:txBody>
      </p:sp>
      <p:sp>
        <p:nvSpPr>
          <p:cNvPr id="6" name="Espace réservé du numéro de diapositive 5">
            <a:extLst>
              <a:ext uri="{FF2B5EF4-FFF2-40B4-BE49-F238E27FC236}">
                <a16:creationId xmlns:a16="http://schemas.microsoft.com/office/drawing/2014/main" id="{A5D28267-5CA0-4C22-B52B-920481CC79D8}"/>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BA5C1104-F897-4EEC-9A43-EF84856E00A4}" type="slidenum">
              <a:rPr lang="fr-BE" smtClean="0"/>
              <a:t>‹nr.›</a:t>
            </a:fld>
            <a:endParaRPr lang="fr-BE"/>
          </a:p>
        </p:txBody>
      </p:sp>
    </p:spTree>
    <p:extLst>
      <p:ext uri="{BB962C8B-B14F-4D97-AF65-F5344CB8AC3E}">
        <p14:creationId xmlns:p14="http://schemas.microsoft.com/office/powerpoint/2010/main" val="4117081645"/>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à coins arrondis 33">
            <a:extLst>
              <a:ext uri="{FF2B5EF4-FFF2-40B4-BE49-F238E27FC236}">
                <a16:creationId xmlns:a16="http://schemas.microsoft.com/office/drawing/2014/main" id="{A086F54A-B60E-4EFA-A49D-60265A178319}"/>
              </a:ext>
            </a:extLst>
          </p:cNvPr>
          <p:cNvSpPr/>
          <p:nvPr/>
        </p:nvSpPr>
        <p:spPr bwMode="white">
          <a:xfrm>
            <a:off x="7373938" y="441722"/>
            <a:ext cx="1600200" cy="27384"/>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5" name="Rectangle 34">
            <a:extLst>
              <a:ext uri="{FF2B5EF4-FFF2-40B4-BE49-F238E27FC236}">
                <a16:creationId xmlns:a16="http://schemas.microsoft.com/office/drawing/2014/main" id="{E26091AF-5E7A-4F13-9D1B-AE0EF3AFABDD}"/>
              </a:ext>
            </a:extLst>
          </p:cNvPr>
          <p:cNvSpPr/>
          <p:nvPr/>
        </p:nvSpPr>
        <p:spPr bwMode="invGray">
          <a:xfrm>
            <a:off x="9085263" y="-1191"/>
            <a:ext cx="57150" cy="465535"/>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6" name="Rectangle 35">
            <a:extLst>
              <a:ext uri="{FF2B5EF4-FFF2-40B4-BE49-F238E27FC236}">
                <a16:creationId xmlns:a16="http://schemas.microsoft.com/office/drawing/2014/main" id="{5C88D9E8-1BDF-4B5C-B421-B9CE648974DD}"/>
              </a:ext>
            </a:extLst>
          </p:cNvPr>
          <p:cNvSpPr/>
          <p:nvPr/>
        </p:nvSpPr>
        <p:spPr bwMode="invGray">
          <a:xfrm>
            <a:off x="9043989" y="-1191"/>
            <a:ext cx="28575" cy="465535"/>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7" name="Rectangle 36">
            <a:extLst>
              <a:ext uri="{FF2B5EF4-FFF2-40B4-BE49-F238E27FC236}">
                <a16:creationId xmlns:a16="http://schemas.microsoft.com/office/drawing/2014/main" id="{08CF7C07-60B5-4530-8C06-8ADCF910CE82}"/>
              </a:ext>
            </a:extLst>
          </p:cNvPr>
          <p:cNvSpPr/>
          <p:nvPr/>
        </p:nvSpPr>
        <p:spPr bwMode="invGray">
          <a:xfrm>
            <a:off x="9024939" y="-1191"/>
            <a:ext cx="9525" cy="465535"/>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8" name="Rectangle 37">
            <a:extLst>
              <a:ext uri="{FF2B5EF4-FFF2-40B4-BE49-F238E27FC236}">
                <a16:creationId xmlns:a16="http://schemas.microsoft.com/office/drawing/2014/main" id="{D86886BE-9343-49AD-AC1A-ACDF74B50C8C}"/>
              </a:ext>
            </a:extLst>
          </p:cNvPr>
          <p:cNvSpPr/>
          <p:nvPr/>
        </p:nvSpPr>
        <p:spPr bwMode="invGray">
          <a:xfrm>
            <a:off x="8975725" y="-1191"/>
            <a:ext cx="26988" cy="465535"/>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9" name="Rectangle 38">
            <a:extLst>
              <a:ext uri="{FF2B5EF4-FFF2-40B4-BE49-F238E27FC236}">
                <a16:creationId xmlns:a16="http://schemas.microsoft.com/office/drawing/2014/main" id="{A96F6594-AC79-45D0-84F3-82D21F49866D}"/>
              </a:ext>
            </a:extLst>
          </p:cNvPr>
          <p:cNvSpPr/>
          <p:nvPr/>
        </p:nvSpPr>
        <p:spPr bwMode="invGray">
          <a:xfrm>
            <a:off x="8915401" y="0"/>
            <a:ext cx="55563" cy="439341"/>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0" name="Rectangle 39">
            <a:extLst>
              <a:ext uri="{FF2B5EF4-FFF2-40B4-BE49-F238E27FC236}">
                <a16:creationId xmlns:a16="http://schemas.microsoft.com/office/drawing/2014/main" id="{EABC6C9D-2981-48B0-9E92-7170954B5891}"/>
              </a:ext>
            </a:extLst>
          </p:cNvPr>
          <p:cNvSpPr/>
          <p:nvPr/>
        </p:nvSpPr>
        <p:spPr bwMode="invGray">
          <a:xfrm>
            <a:off x="8874125" y="0"/>
            <a:ext cx="7938" cy="439341"/>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39" name="Espace réservé du titre 21">
            <a:extLst>
              <a:ext uri="{FF2B5EF4-FFF2-40B4-BE49-F238E27FC236}">
                <a16:creationId xmlns:a16="http://schemas.microsoft.com/office/drawing/2014/main" id="{A8EF8286-2980-4C3A-9C0A-C8EE258D75F0}"/>
              </a:ext>
            </a:extLst>
          </p:cNvPr>
          <p:cNvSpPr>
            <a:spLocks noGrp="1" noChangeArrowheads="1"/>
          </p:cNvSpPr>
          <p:nvPr>
            <p:ph type="title"/>
          </p:nvPr>
        </p:nvSpPr>
        <p:spPr bwMode="auto">
          <a:xfrm>
            <a:off x="457200" y="857250"/>
            <a:ext cx="82296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dirty="0"/>
              <a:t>Modifiez le style du titre</a:t>
            </a:r>
            <a:endParaRPr lang="en-US" altLang="fr-FR" dirty="0"/>
          </a:p>
        </p:txBody>
      </p:sp>
      <p:sp>
        <p:nvSpPr>
          <p:cNvPr id="1040" name="Espace réservé du texte 12">
            <a:extLst>
              <a:ext uri="{FF2B5EF4-FFF2-40B4-BE49-F238E27FC236}">
                <a16:creationId xmlns:a16="http://schemas.microsoft.com/office/drawing/2014/main" id="{AEA62C3F-BD05-4801-B018-9FC1F89739F0}"/>
              </a:ext>
            </a:extLst>
          </p:cNvPr>
          <p:cNvSpPr>
            <a:spLocks noGrp="1" noChangeArrowheads="1"/>
          </p:cNvSpPr>
          <p:nvPr>
            <p:ph type="body" idx="1"/>
          </p:nvPr>
        </p:nvSpPr>
        <p:spPr bwMode="auto">
          <a:xfrm>
            <a:off x="457200" y="1687116"/>
            <a:ext cx="8229600" cy="324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Cliquez pour modifier les styles du texte du masque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FR" sz="2400" b="0" i="0" u="none" strike="noStrike" kern="1200" cap="none" spc="0" normalizeH="0" baseline="0" noProof="0" dirty="0">
                <a:ln>
                  <a:noFill/>
                </a:ln>
                <a:solidFill>
                  <a:prstClr val="black"/>
                </a:solidFill>
                <a:effectLst/>
                <a:uLnTx/>
                <a:uFillTx/>
                <a:latin typeface="Calibri" panose="020F0502020204030204"/>
                <a:ea typeface="+mn-ea"/>
                <a:cs typeface="+mn-cs"/>
              </a:rPr>
              <a:t>Deuxième niveau</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FR" sz="2000" b="0" i="0" u="none" strike="noStrike" kern="1200" cap="none" spc="0" normalizeH="0" baseline="0" noProof="0" dirty="0">
                <a:ln>
                  <a:noFill/>
                </a:ln>
                <a:solidFill>
                  <a:prstClr val="black"/>
                </a:solidFill>
                <a:effectLst/>
                <a:uLnTx/>
                <a:uFillTx/>
                <a:latin typeface="Calibri" panose="020F0502020204030204"/>
                <a:ea typeface="+mn-ea"/>
                <a:cs typeface="+mn-cs"/>
              </a:rPr>
              <a:t>Troisième niveau</a:t>
            </a: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Quatrième niveau</a:t>
            </a:r>
          </a:p>
          <a:p>
            <a:pPr marL="2057400" marR="0" lvl="4"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Cinquième niveau</a:t>
            </a:r>
            <a:endParaRPr lang="en-US" altLang="fr-FR" dirty="0"/>
          </a:p>
        </p:txBody>
      </p:sp>
      <p:sp>
        <p:nvSpPr>
          <p:cNvPr id="14" name="Espace réservé de la date 13">
            <a:extLst>
              <a:ext uri="{FF2B5EF4-FFF2-40B4-BE49-F238E27FC236}">
                <a16:creationId xmlns:a16="http://schemas.microsoft.com/office/drawing/2014/main" id="{67FAF59B-808C-4B46-8C17-282018E9CC65}"/>
              </a:ext>
            </a:extLst>
          </p:cNvPr>
          <p:cNvSpPr>
            <a:spLocks noGrp="1"/>
          </p:cNvSpPr>
          <p:nvPr>
            <p:ph type="dt" sz="half" idx="2"/>
          </p:nvPr>
        </p:nvSpPr>
        <p:spPr>
          <a:xfrm>
            <a:off x="6586538" y="459581"/>
            <a:ext cx="957262" cy="342900"/>
          </a:xfrm>
          <a:prstGeom prst="rect">
            <a:avLst/>
          </a:prstGeom>
        </p:spPr>
        <p:txBody>
          <a:bodyPr vert="horz"/>
          <a:lstStyle>
            <a:lvl1pPr algn="l" eaLnBrk="1" fontAlgn="auto" latinLnBrk="0" hangingPunct="1">
              <a:spcBef>
                <a:spcPts val="0"/>
              </a:spcBef>
              <a:spcAft>
                <a:spcPts val="0"/>
              </a:spcAft>
              <a:defRPr kumimoji="0" sz="600">
                <a:solidFill>
                  <a:schemeClr val="accent2"/>
                </a:solidFill>
                <a:latin typeface="+mn-lt"/>
              </a:defRPr>
            </a:lvl1pPr>
          </a:lstStyle>
          <a:p>
            <a:pPr>
              <a:defRPr/>
            </a:pPr>
            <a:endParaRPr lang="fr-FR"/>
          </a:p>
        </p:txBody>
      </p:sp>
      <p:sp>
        <p:nvSpPr>
          <p:cNvPr id="3" name="Espace réservé du pied de page 2">
            <a:extLst>
              <a:ext uri="{FF2B5EF4-FFF2-40B4-BE49-F238E27FC236}">
                <a16:creationId xmlns:a16="http://schemas.microsoft.com/office/drawing/2014/main" id="{32351468-3E58-4816-8D50-FE6EF9C4E374}"/>
              </a:ext>
            </a:extLst>
          </p:cNvPr>
          <p:cNvSpPr>
            <a:spLocks noGrp="1"/>
          </p:cNvSpPr>
          <p:nvPr>
            <p:ph type="ftr" sz="quarter" idx="3"/>
          </p:nvPr>
        </p:nvSpPr>
        <p:spPr>
          <a:xfrm>
            <a:off x="5257801" y="459581"/>
            <a:ext cx="1325563" cy="342900"/>
          </a:xfrm>
          <a:prstGeom prst="rect">
            <a:avLst/>
          </a:prstGeom>
        </p:spPr>
        <p:txBody>
          <a:bodyPr vert="horz"/>
          <a:lstStyle>
            <a:lvl1pPr algn="r" eaLnBrk="1" fontAlgn="auto" latinLnBrk="0" hangingPunct="1">
              <a:spcBef>
                <a:spcPts val="0"/>
              </a:spcBef>
              <a:spcAft>
                <a:spcPts val="0"/>
              </a:spcAft>
              <a:defRPr kumimoji="0" sz="600">
                <a:solidFill>
                  <a:schemeClr val="accent2"/>
                </a:solidFill>
                <a:latin typeface="+mn-lt"/>
              </a:defRPr>
            </a:lvl1pPr>
          </a:lstStyle>
          <a:p>
            <a:pPr>
              <a:defRPr/>
            </a:pPr>
            <a:r>
              <a:rPr lang="fr-FR"/>
              <a:t>27/11/2020</a:t>
            </a:r>
          </a:p>
        </p:txBody>
      </p:sp>
      <p:sp>
        <p:nvSpPr>
          <p:cNvPr id="23" name="Espace réservé du numéro de diapositive 22">
            <a:extLst>
              <a:ext uri="{FF2B5EF4-FFF2-40B4-BE49-F238E27FC236}">
                <a16:creationId xmlns:a16="http://schemas.microsoft.com/office/drawing/2014/main" id="{9CC524C2-5E4C-42A0-9EF9-052CBBC218AF}"/>
              </a:ext>
            </a:extLst>
          </p:cNvPr>
          <p:cNvSpPr>
            <a:spLocks noGrp="1"/>
          </p:cNvSpPr>
          <p:nvPr>
            <p:ph type="sldNum" sz="quarter" idx="4"/>
          </p:nvPr>
        </p:nvSpPr>
        <p:spPr>
          <a:xfrm>
            <a:off x="0" y="4746172"/>
            <a:ext cx="762000" cy="349535"/>
          </a:xfrm>
          <a:prstGeom prst="rect">
            <a:avLst/>
          </a:prstGeom>
        </p:spPr>
        <p:txBody>
          <a:bodyPr vert="horz" wrap="square" lIns="91440" tIns="45720" rIns="91440" bIns="45720" numCol="1" anchor="b" anchorCtr="0" compatLnSpc="1">
            <a:prstTxWarp prst="textNoShape">
              <a:avLst/>
            </a:prstTxWarp>
          </a:bodyPr>
          <a:lstStyle>
            <a:lvl1pPr algn="l" eaLnBrk="1" hangingPunct="1">
              <a:defRPr sz="1400">
                <a:solidFill>
                  <a:srgbClr val="424456"/>
                </a:solidFill>
                <a:latin typeface="+mj-lt"/>
              </a:defRPr>
            </a:lvl1pPr>
          </a:lstStyle>
          <a:p>
            <a:fld id="{A1F60E4C-B104-4909-8265-CB1B732418BE}" type="slidenum">
              <a:rPr lang="fr-FR" altLang="fr-FR" smtClean="0"/>
              <a:pPr/>
              <a:t>‹nr.›</a:t>
            </a:fld>
            <a:endParaRPr lang="fr-FR" altLang="fr-FR" dirty="0"/>
          </a:p>
        </p:txBody>
      </p:sp>
    </p:spTree>
  </p:cSld>
  <p:clrMap bg1="lt1" tx1="dk1" bg2="lt2" tx2="dk2" accent1="accent1" accent2="accent2" accent3="accent3" accent4="accent4" accent5="accent5" accent6="accent6" hlink="hlink" folHlink="folHlink"/>
  <p:sldLayoutIdLst>
    <p:sldLayoutId id="2147483871" r:id="rId1"/>
  </p:sldLayoutIdLst>
  <p:hf hdr="0" ftr="0" dt="0"/>
  <p:txStyles>
    <p:titleStyle>
      <a:lvl1pPr algn="l" rtl="0" fontAlgn="base">
        <a:spcBef>
          <a:spcPct val="0"/>
        </a:spcBef>
        <a:spcAft>
          <a:spcPct val="0"/>
        </a:spcAft>
        <a:defRPr lang="en-US" altLang="fr-FR" sz="4400" kern="1200" dirty="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lgn="l" rtl="0" fontAlgn="base">
        <a:spcBef>
          <a:spcPct val="0"/>
        </a:spcBef>
        <a:spcAft>
          <a:spcPct val="0"/>
        </a:spcAft>
        <a:defRPr sz="4000">
          <a:solidFill>
            <a:schemeClr val="tx2"/>
          </a:solidFill>
          <a:latin typeface="Constantia" panose="02030602050306030303" pitchFamily="18" charset="0"/>
        </a:defRPr>
      </a:lvl2pPr>
      <a:lvl3pPr algn="l" rtl="0" fontAlgn="base">
        <a:spcBef>
          <a:spcPct val="0"/>
        </a:spcBef>
        <a:spcAft>
          <a:spcPct val="0"/>
        </a:spcAft>
        <a:defRPr sz="4000">
          <a:solidFill>
            <a:schemeClr val="tx2"/>
          </a:solidFill>
          <a:latin typeface="Constantia" panose="02030602050306030303" pitchFamily="18" charset="0"/>
        </a:defRPr>
      </a:lvl3pPr>
      <a:lvl4pPr algn="l" rtl="0" fontAlgn="base">
        <a:spcBef>
          <a:spcPct val="0"/>
        </a:spcBef>
        <a:spcAft>
          <a:spcPct val="0"/>
        </a:spcAft>
        <a:defRPr sz="4000">
          <a:solidFill>
            <a:schemeClr val="tx2"/>
          </a:solidFill>
          <a:latin typeface="Constantia" panose="02030602050306030303" pitchFamily="18" charset="0"/>
        </a:defRPr>
      </a:lvl4pPr>
      <a:lvl5pPr algn="l" rtl="0" fontAlgn="base">
        <a:spcBef>
          <a:spcPct val="0"/>
        </a:spcBef>
        <a:spcAft>
          <a:spcPct val="0"/>
        </a:spcAft>
        <a:defRPr sz="4000">
          <a:solidFill>
            <a:schemeClr val="tx2"/>
          </a:solidFill>
          <a:latin typeface="Constantia" panose="02030602050306030303" pitchFamily="18" charset="0"/>
        </a:defRPr>
      </a:lvl5pPr>
      <a:lvl6pPr marL="457200" algn="l" rtl="0" eaLnBrk="1" fontAlgn="base" hangingPunct="1">
        <a:spcBef>
          <a:spcPct val="0"/>
        </a:spcBef>
        <a:spcAft>
          <a:spcPct val="0"/>
        </a:spcAft>
        <a:defRPr sz="4000">
          <a:solidFill>
            <a:schemeClr val="tx2"/>
          </a:solidFill>
          <a:latin typeface="Trebuchet MS" panose="020B0603020202020204" pitchFamily="34" charset="0"/>
        </a:defRPr>
      </a:lvl6pPr>
      <a:lvl7pPr marL="914400" algn="l" rtl="0" eaLnBrk="1" fontAlgn="base" hangingPunct="1">
        <a:spcBef>
          <a:spcPct val="0"/>
        </a:spcBef>
        <a:spcAft>
          <a:spcPct val="0"/>
        </a:spcAft>
        <a:defRPr sz="4000">
          <a:solidFill>
            <a:schemeClr val="tx2"/>
          </a:solidFill>
          <a:latin typeface="Trebuchet MS" panose="020B0603020202020204" pitchFamily="34" charset="0"/>
        </a:defRPr>
      </a:lvl7pPr>
      <a:lvl8pPr marL="1371600" algn="l" rtl="0" eaLnBrk="1" fontAlgn="base" hangingPunct="1">
        <a:spcBef>
          <a:spcPct val="0"/>
        </a:spcBef>
        <a:spcAft>
          <a:spcPct val="0"/>
        </a:spcAft>
        <a:defRPr sz="4000">
          <a:solidFill>
            <a:schemeClr val="tx2"/>
          </a:solidFill>
          <a:latin typeface="Trebuchet MS" panose="020B0603020202020204" pitchFamily="34" charset="0"/>
        </a:defRPr>
      </a:lvl8pPr>
      <a:lvl9pPr marL="1828800" algn="l" rtl="0" eaLnBrk="1" fontAlgn="base" hangingPunct="1">
        <a:spcBef>
          <a:spcPct val="0"/>
        </a:spcBef>
        <a:spcAft>
          <a:spcPct val="0"/>
        </a:spcAft>
        <a:defRPr sz="4000">
          <a:solidFill>
            <a:schemeClr val="tx2"/>
          </a:solidFill>
          <a:latin typeface="Trebuchet MS" panose="020B0603020202020204" pitchFamily="34" charset="0"/>
        </a:defRPr>
      </a:lvl9pPr>
    </p:titleStyle>
    <p:bodyStyle>
      <a:lvl1pPr marL="365125" indent="-255588" algn="l" rtl="0" fontAlgn="base">
        <a:spcBef>
          <a:spcPts val="300"/>
        </a:spcBef>
        <a:spcAft>
          <a:spcPct val="0"/>
        </a:spcAft>
        <a:buClr>
          <a:srgbClr val="A04DA3"/>
        </a:buClr>
        <a:buFont typeface="Georgia" panose="02040502050405020303" pitchFamily="18" charset="0"/>
        <a:buChar char="•"/>
        <a:defRPr sz="2800" kern="1200">
          <a:solidFill>
            <a:schemeClr val="tx1"/>
          </a:solidFill>
          <a:latin typeface="+mn-lt"/>
          <a:ea typeface="+mn-ea"/>
          <a:cs typeface="+mn-cs"/>
        </a:defRPr>
      </a:lvl1pPr>
      <a:lvl2pPr marL="657225" indent="-246063" algn="l" rtl="0" fontAlgn="base">
        <a:spcBef>
          <a:spcPts val="300"/>
        </a:spcBef>
        <a:spcAft>
          <a:spcPct val="0"/>
        </a:spcAft>
        <a:buClr>
          <a:schemeClr val="accent2"/>
        </a:buClr>
        <a:buFont typeface="Georgia" panose="02040502050405020303" pitchFamily="18" charset="0"/>
        <a:buChar char="▫"/>
        <a:defRPr sz="2600" kern="1200">
          <a:solidFill>
            <a:schemeClr val="accent2"/>
          </a:solidFill>
          <a:latin typeface="+mn-lt"/>
          <a:ea typeface="+mn-ea"/>
          <a:cs typeface="+mn-cs"/>
        </a:defRPr>
      </a:lvl2pPr>
      <a:lvl3pPr marL="922338" indent="-219075" algn="l" rtl="0" fontAlgn="base">
        <a:spcBef>
          <a:spcPts val="300"/>
        </a:spcBef>
        <a:spcAft>
          <a:spcPct val="0"/>
        </a:spcAft>
        <a:buClr>
          <a:schemeClr val="accent1"/>
        </a:buClr>
        <a:buFont typeface="Wingdings 2" panose="05020102010507070707" pitchFamily="18" charset="2"/>
        <a:buChar char=""/>
        <a:defRPr sz="2400" kern="1200">
          <a:solidFill>
            <a:schemeClr val="accent1"/>
          </a:solidFill>
          <a:latin typeface="+mn-lt"/>
          <a:ea typeface="+mn-ea"/>
          <a:cs typeface="+mn-cs"/>
        </a:defRPr>
      </a:lvl3pPr>
      <a:lvl4pPr marL="1179513" indent="-200025" algn="l" rtl="0" fontAlgn="base">
        <a:spcBef>
          <a:spcPts val="300"/>
        </a:spcBef>
        <a:spcAft>
          <a:spcPct val="0"/>
        </a:spcAft>
        <a:buClr>
          <a:schemeClr val="accent1"/>
        </a:buClr>
        <a:buFont typeface="Wingdings 2" panose="05020102010507070707" pitchFamily="18" charset="2"/>
        <a:buChar char=""/>
        <a:defRPr sz="2200" kern="1200">
          <a:solidFill>
            <a:schemeClr val="accent1"/>
          </a:solidFill>
          <a:latin typeface="+mn-lt"/>
          <a:ea typeface="+mn-ea"/>
          <a:cs typeface="+mn-cs"/>
        </a:defRPr>
      </a:lvl4pPr>
      <a:lvl5pPr marL="1389063" indent="-182563" algn="l" rtl="0" fontAlgn="base">
        <a:spcBef>
          <a:spcPts val="300"/>
        </a:spcBef>
        <a:spcAft>
          <a:spcPct val="0"/>
        </a:spcAft>
        <a:buClr>
          <a:srgbClr val="A04DA3"/>
        </a:buClr>
        <a:buFont typeface="Georgia" panose="02040502050405020303"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344D4DA-2E91-45B3-AD70-6340A3F12D24}"/>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01006AAA-6211-454B-98C3-36ADBD4BFC93}"/>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BC653DCD-4663-4B9B-9DB7-228CC9179244}"/>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BE"/>
          </a:p>
        </p:txBody>
      </p:sp>
      <p:sp>
        <p:nvSpPr>
          <p:cNvPr id="5" name="Espace réservé du pied de page 4">
            <a:extLst>
              <a:ext uri="{FF2B5EF4-FFF2-40B4-BE49-F238E27FC236}">
                <a16:creationId xmlns:a16="http://schemas.microsoft.com/office/drawing/2014/main" id="{9EEAE819-1600-405E-85E1-D34CE58843C2}"/>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BE"/>
              <a:t>27/11/2020</a:t>
            </a:r>
          </a:p>
        </p:txBody>
      </p:sp>
      <p:sp>
        <p:nvSpPr>
          <p:cNvPr id="6" name="Espace réservé du numéro de diapositive 5">
            <a:extLst>
              <a:ext uri="{FF2B5EF4-FFF2-40B4-BE49-F238E27FC236}">
                <a16:creationId xmlns:a16="http://schemas.microsoft.com/office/drawing/2014/main" id="{4D128852-BC86-4757-BF50-88C5BAEA80C4}"/>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4643D497-C655-4B4F-9075-C2149CCBF52B}" type="slidenum">
              <a:rPr lang="fr-BE" smtClean="0"/>
              <a:t>‹nr.›</a:t>
            </a:fld>
            <a:endParaRPr lang="fr-BE"/>
          </a:p>
        </p:txBody>
      </p:sp>
    </p:spTree>
    <p:extLst>
      <p:ext uri="{BB962C8B-B14F-4D97-AF65-F5344CB8AC3E}">
        <p14:creationId xmlns:p14="http://schemas.microsoft.com/office/powerpoint/2010/main" val="3796854827"/>
      </p:ext>
    </p:extLst>
  </p:cSld>
  <p:clrMap bg1="lt1" tx1="dk1" bg2="lt2" tx2="dk2" accent1="accent1" accent2="accent2" accent3="accent3" accent4="accent4" accent5="accent5" accent6="accent6" hlink="hlink" folHlink="folHlink"/>
  <p:sldLayoutIdLst>
    <p:sldLayoutId id="2147483883"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4495B6-0CC0-4B81-B9A6-1F8B0CCC9C53}"/>
              </a:ext>
            </a:extLst>
          </p:cNvPr>
          <p:cNvSpPr>
            <a:spLocks noGrp="1"/>
          </p:cNvSpPr>
          <p:nvPr>
            <p:ph type="ctrTitle"/>
          </p:nvPr>
        </p:nvSpPr>
        <p:spPr>
          <a:xfrm>
            <a:off x="0" y="2227785"/>
            <a:ext cx="9144000" cy="1157745"/>
          </a:xfrm>
        </p:spPr>
        <p:txBody>
          <a:bodyPr/>
          <a:lstStyle/>
          <a:p>
            <a:pPr algn="ctr"/>
            <a:br>
              <a:rPr lang="fr-BE" sz="2800" dirty="0"/>
            </a:br>
            <a:r>
              <a:rPr lang="fr-BE" sz="3200" dirty="0">
                <a:solidFill>
                  <a:schemeClr val="tx1"/>
                </a:solidFill>
              </a:rPr>
              <a:t>Planning meeting avec la direction</a:t>
            </a:r>
            <a:br>
              <a:rPr lang="fr-BE" sz="3200" dirty="0">
                <a:solidFill>
                  <a:schemeClr val="tx1"/>
                </a:solidFill>
              </a:rPr>
            </a:br>
            <a:r>
              <a:rPr lang="fr-BE" sz="3200" dirty="0">
                <a:solidFill>
                  <a:schemeClr val="tx1"/>
                </a:solidFill>
              </a:rPr>
              <a:t>et communication éventuelle avec </a:t>
            </a:r>
            <a:r>
              <a:rPr lang="fr-FR" sz="3200" dirty="0">
                <a:solidFill>
                  <a:schemeClr val="tx1"/>
                </a:solidFill>
              </a:rPr>
              <a:t>les personnes constituant le gouvernement d'entreprise</a:t>
            </a:r>
            <a:br>
              <a:rPr lang="fr-BE" sz="1800" dirty="0">
                <a:solidFill>
                  <a:schemeClr val="tx1"/>
                </a:solidFill>
              </a:rPr>
            </a:br>
            <a:r>
              <a:rPr lang="fr-BE" sz="2800" dirty="0">
                <a:solidFill>
                  <a:schemeClr val="tx1"/>
                </a:solidFill>
              </a:rPr>
              <a:t>                                                                             </a:t>
            </a:r>
            <a:endParaRPr lang="fr-BE" sz="1200" dirty="0">
              <a:solidFill>
                <a:schemeClr val="tx1"/>
              </a:solidFill>
            </a:endParaRPr>
          </a:p>
        </p:txBody>
      </p:sp>
      <p:sp>
        <p:nvSpPr>
          <p:cNvPr id="3" name="Sous-titre 2">
            <a:extLst>
              <a:ext uri="{FF2B5EF4-FFF2-40B4-BE49-F238E27FC236}">
                <a16:creationId xmlns:a16="http://schemas.microsoft.com/office/drawing/2014/main" id="{0C0477FA-CD1C-496F-B153-DB06837162BA}"/>
              </a:ext>
            </a:extLst>
          </p:cNvPr>
          <p:cNvSpPr>
            <a:spLocks noGrp="1"/>
          </p:cNvSpPr>
          <p:nvPr>
            <p:ph type="subTitle" idx="1"/>
          </p:nvPr>
        </p:nvSpPr>
        <p:spPr>
          <a:xfrm>
            <a:off x="5402615" y="3225850"/>
            <a:ext cx="3447469" cy="1535222"/>
          </a:xfrm>
        </p:spPr>
        <p:txBody>
          <a:bodyPr/>
          <a:lstStyle/>
          <a:p>
            <a:pPr marL="0">
              <a:spcBef>
                <a:spcPts val="0"/>
              </a:spcBef>
            </a:pPr>
            <a:r>
              <a:rPr lang="fr-BE" sz="1200" dirty="0">
                <a:solidFill>
                  <a:srgbClr val="003366"/>
                </a:solidFill>
                <a:latin typeface="Calibri" panose="020F0502020204030204" pitchFamily="34" charset="0"/>
                <a:ea typeface="Calibri" panose="020F0502020204030204" pitchFamily="34" charset="0"/>
                <a:cs typeface="Calibri" panose="020F0502020204030204" pitchFamily="34" charset="0"/>
              </a:rPr>
              <a:t>Date:</a:t>
            </a:r>
          </a:p>
          <a:p>
            <a:pPr marL="0">
              <a:spcBef>
                <a:spcPts val="0"/>
              </a:spcBef>
            </a:pPr>
            <a:r>
              <a:rPr lang="fr-BE" sz="1200" dirty="0">
                <a:solidFill>
                  <a:srgbClr val="003366"/>
                </a:solidFill>
                <a:latin typeface="Calibri" panose="020F0502020204030204" pitchFamily="34" charset="0"/>
                <a:ea typeface="Calibri" panose="020F0502020204030204" pitchFamily="34" charset="0"/>
                <a:cs typeface="Calibri" panose="020F0502020204030204" pitchFamily="34" charset="0"/>
              </a:rPr>
              <a:t>Présence:</a:t>
            </a:r>
          </a:p>
        </p:txBody>
      </p:sp>
    </p:spTree>
    <p:extLst>
      <p:ext uri="{BB962C8B-B14F-4D97-AF65-F5344CB8AC3E}">
        <p14:creationId xmlns:p14="http://schemas.microsoft.com/office/powerpoint/2010/main" val="1542437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10</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3156342269"/>
              </p:ext>
            </p:extLst>
          </p:nvPr>
        </p:nvGraphicFramePr>
        <p:xfrm>
          <a:off x="149299" y="955963"/>
          <a:ext cx="8781642" cy="2849735"/>
        </p:xfrm>
        <a:graphic>
          <a:graphicData uri="http://schemas.openxmlformats.org/drawingml/2006/table">
            <a:tbl>
              <a:tblPr firstRow="1" bandRow="1">
                <a:tableStyleId>{5C22544A-7EE6-4342-B048-85BDC9FD1C3A}</a:tableStyleId>
              </a:tblPr>
              <a:tblGrid>
                <a:gridCol w="399341">
                  <a:extLst>
                    <a:ext uri="{9D8B030D-6E8A-4147-A177-3AD203B41FA5}">
                      <a16:colId xmlns:a16="http://schemas.microsoft.com/office/drawing/2014/main" val="4241261406"/>
                    </a:ext>
                  </a:extLst>
                </a:gridCol>
                <a:gridCol w="2559993">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tc>
                  <a:txBody>
                    <a:bodyPr/>
                    <a:lstStyle/>
                    <a:p>
                      <a:r>
                        <a:rPr lang="fr-FR" sz="1100" dirty="0"/>
                        <a:t>Points d’attention</a:t>
                      </a:r>
                      <a:endParaRPr lang="fr-BE" sz="1100" dirty="0"/>
                    </a:p>
                  </a:txBody>
                  <a:tcPr/>
                </a:tc>
                <a:tc>
                  <a:txBody>
                    <a:bodyPr/>
                    <a:lstStyle/>
                    <a:p>
                      <a:r>
                        <a:rPr lang="fr-BE" sz="1100" dirty="0"/>
                        <a:t>Documentation</a:t>
                      </a:r>
                    </a:p>
                  </a:txBody>
                  <a:tcPr/>
                </a:tc>
                <a:extLst>
                  <a:ext uri="{0D108BD9-81ED-4DB2-BD59-A6C34878D82A}">
                    <a16:rowId xmlns:a16="http://schemas.microsoft.com/office/drawing/2014/main" val="2106850564"/>
                  </a:ext>
                </a:extLst>
              </a:tr>
              <a:tr h="289612">
                <a:tc rowSpan="5">
                  <a:txBody>
                    <a:bodyPr/>
                    <a:lstStyle/>
                    <a:p>
                      <a:r>
                        <a:rPr lang="fr-FR" sz="1100" dirty="0"/>
                        <a:t>11</a:t>
                      </a:r>
                      <a:endParaRPr lang="fr-BE" sz="1100" dirty="0"/>
                    </a:p>
                  </a:txBody>
                  <a:tcPr/>
                </a:tc>
                <a:tc rowSpan="5">
                  <a:txBody>
                    <a:bodyPr/>
                    <a:lstStyle/>
                    <a:p>
                      <a:pPr algn="l"/>
                      <a:r>
                        <a:rPr kumimoji="0" lang="fr-BE" sz="1100" b="0" kern="1200" dirty="0">
                          <a:solidFill>
                            <a:schemeClr val="dk1"/>
                          </a:solidFill>
                          <a:effectLst/>
                          <a:latin typeface="+mn-lt"/>
                          <a:ea typeface="+mn-ea"/>
                          <a:cs typeface="+mn-cs"/>
                        </a:rPr>
                        <a:t>Opérations liées à des obligations spécifiques prévues au CSA au cours de l’exercice ou prévue avant la clôture de l’exercice</a:t>
                      </a:r>
                      <a:endParaRPr lang="fr-BE" sz="1100" b="0" dirty="0"/>
                    </a:p>
                  </a:txBody>
                  <a:tcPr/>
                </a:tc>
                <a:tc>
                  <a:txBody>
                    <a:bodyPr/>
                    <a:lstStyle/>
                    <a:p>
                      <a:r>
                        <a:rPr kumimoji="0" lang="fr-BE" sz="1100" kern="1200" dirty="0">
                          <a:solidFill>
                            <a:schemeClr val="dk1"/>
                          </a:solidFill>
                          <a:effectLst/>
                          <a:latin typeface="+mn-lt"/>
                          <a:ea typeface="+mn-ea"/>
                          <a:cs typeface="+mn-cs"/>
                        </a:rPr>
                        <a:t>Conflit d’intérêts</a:t>
                      </a:r>
                      <a:endParaRPr lang="fr-BE" sz="1100" dirty="0"/>
                    </a:p>
                  </a:txBody>
                  <a:tcPr/>
                </a:tc>
                <a:tc>
                  <a:txBody>
                    <a:bodyPr/>
                    <a:lstStyle/>
                    <a:p>
                      <a:endParaRPr lang="fr-BE" sz="1100" dirty="0"/>
                    </a:p>
                  </a:txBody>
                  <a:tcPr/>
                </a:tc>
                <a:extLst>
                  <a:ext uri="{0D108BD9-81ED-4DB2-BD59-A6C34878D82A}">
                    <a16:rowId xmlns:a16="http://schemas.microsoft.com/office/drawing/2014/main" val="2156956885"/>
                  </a:ext>
                </a:extLst>
              </a:tr>
              <a:tr h="285258">
                <a:tc vMerge="1">
                  <a:txBody>
                    <a:bodyPr/>
                    <a:lstStyle/>
                    <a:p>
                      <a:endParaRPr lang="fr-BE" sz="1100" dirty="0"/>
                    </a:p>
                  </a:txBody>
                  <a:tcPr/>
                </a:tc>
                <a:tc vMerge="1">
                  <a:txBody>
                    <a:bodyPr/>
                    <a:lstStyle/>
                    <a:p>
                      <a:pPr algn="l"/>
                      <a:endParaRPr lang="fr-BE" sz="1100" dirty="0"/>
                    </a:p>
                  </a:txBody>
                  <a:tcPr/>
                </a:tc>
                <a:tc>
                  <a:txBody>
                    <a:bodyPr/>
                    <a:lstStyle/>
                    <a:p>
                      <a:r>
                        <a:rPr kumimoji="0" lang="fr-BE" sz="1100" kern="1200" dirty="0">
                          <a:solidFill>
                            <a:schemeClr val="dk1"/>
                          </a:solidFill>
                          <a:effectLst/>
                          <a:latin typeface="+mn-lt"/>
                          <a:ea typeface="+mn-ea"/>
                          <a:cs typeface="+mn-cs"/>
                        </a:rPr>
                        <a:t>Apport en nature / quasi-apport</a:t>
                      </a:r>
                      <a:endParaRPr lang="fr-BE" sz="1100" dirty="0"/>
                    </a:p>
                  </a:txBody>
                  <a:tcPr/>
                </a:tc>
                <a:tc>
                  <a:txBody>
                    <a:bodyPr/>
                    <a:lstStyle/>
                    <a:p>
                      <a:endParaRPr lang="fr-BE" sz="1100" dirty="0"/>
                    </a:p>
                  </a:txBody>
                  <a:tcPr/>
                </a:tc>
                <a:extLst>
                  <a:ext uri="{0D108BD9-81ED-4DB2-BD59-A6C34878D82A}">
                    <a16:rowId xmlns:a16="http://schemas.microsoft.com/office/drawing/2014/main" val="2213090958"/>
                  </a:ext>
                </a:extLst>
              </a:tr>
              <a:tr h="287383">
                <a:tc vMerge="1">
                  <a:txBody>
                    <a:bodyPr/>
                    <a:lstStyle/>
                    <a:p>
                      <a:endParaRPr lang="fr-BE" sz="1100" dirty="0"/>
                    </a:p>
                  </a:txBody>
                  <a:tcPr/>
                </a:tc>
                <a:tc vMerge="1">
                  <a:txBody>
                    <a:bodyPr/>
                    <a:lstStyle/>
                    <a:p>
                      <a:pPr algn="l"/>
                      <a:endParaRPr lang="fr-BE" sz="1100" dirty="0"/>
                    </a:p>
                  </a:txBody>
                  <a:tcPr/>
                </a:tc>
                <a:tc>
                  <a:txBody>
                    <a:bodyPr/>
                    <a:lstStyle/>
                    <a:p>
                      <a:r>
                        <a:rPr kumimoji="0" lang="fr-BE" sz="1100" kern="1200" dirty="0">
                          <a:solidFill>
                            <a:schemeClr val="dk1"/>
                          </a:solidFill>
                          <a:effectLst/>
                          <a:latin typeface="+mn-lt"/>
                          <a:ea typeface="+mn-ea"/>
                          <a:cs typeface="+mn-cs"/>
                        </a:rPr>
                        <a:t>Fusion / scission</a:t>
                      </a:r>
                      <a:endParaRPr lang="fr-BE" sz="1100" dirty="0"/>
                    </a:p>
                  </a:txBody>
                  <a:tcPr/>
                </a:tc>
                <a:tc>
                  <a:txBody>
                    <a:bodyPr/>
                    <a:lstStyle/>
                    <a:p>
                      <a:endParaRPr lang="fr-BE" sz="1100" dirty="0"/>
                    </a:p>
                  </a:txBody>
                  <a:tcPr/>
                </a:tc>
                <a:extLst>
                  <a:ext uri="{0D108BD9-81ED-4DB2-BD59-A6C34878D82A}">
                    <a16:rowId xmlns:a16="http://schemas.microsoft.com/office/drawing/2014/main" val="3002013960"/>
                  </a:ext>
                </a:extLst>
              </a:tr>
              <a:tr h="254725">
                <a:tc vMerge="1">
                  <a:txBody>
                    <a:bodyPr/>
                    <a:lstStyle/>
                    <a:p>
                      <a:endParaRPr lang="fr-BE" sz="1100" dirty="0"/>
                    </a:p>
                  </a:txBody>
                  <a:tcPr/>
                </a:tc>
                <a:tc vMerge="1">
                  <a:txBody>
                    <a:bodyPr/>
                    <a:lstStyle/>
                    <a:p>
                      <a:pPr algn="l"/>
                      <a:endParaRPr lang="fr-BE" sz="1100" dirty="0"/>
                    </a:p>
                  </a:txBody>
                  <a:tcPr/>
                </a:tc>
                <a:tc>
                  <a:txBody>
                    <a:bodyPr/>
                    <a:lstStyle/>
                    <a:p>
                      <a:r>
                        <a:rPr kumimoji="0" lang="fr-BE" sz="1100" kern="1200" dirty="0">
                          <a:solidFill>
                            <a:schemeClr val="dk1"/>
                          </a:solidFill>
                          <a:effectLst/>
                          <a:latin typeface="+mn-lt"/>
                          <a:ea typeface="+mn-ea"/>
                          <a:cs typeface="+mn-cs"/>
                        </a:rPr>
                        <a:t>Acompte sur dividende</a:t>
                      </a:r>
                      <a:endParaRPr lang="fr-BE" sz="1100" dirty="0"/>
                    </a:p>
                  </a:txBody>
                  <a:tcPr/>
                </a:tc>
                <a:tc>
                  <a:txBody>
                    <a:bodyPr/>
                    <a:lstStyle/>
                    <a:p>
                      <a:endParaRPr lang="fr-BE" sz="1100" dirty="0"/>
                    </a:p>
                  </a:txBody>
                  <a:tcPr/>
                </a:tc>
                <a:extLst>
                  <a:ext uri="{0D108BD9-81ED-4DB2-BD59-A6C34878D82A}">
                    <a16:rowId xmlns:a16="http://schemas.microsoft.com/office/drawing/2014/main" val="1325573462"/>
                  </a:ext>
                </a:extLst>
              </a:tr>
              <a:tr h="254725">
                <a:tc vMerge="1">
                  <a:txBody>
                    <a:bodyPr/>
                    <a:lstStyle/>
                    <a:p>
                      <a:endParaRPr lang="fr-BE" sz="1100" dirty="0"/>
                    </a:p>
                  </a:txBody>
                  <a:tcPr/>
                </a:tc>
                <a:tc vMerge="1">
                  <a:txBody>
                    <a:bodyPr/>
                    <a:lstStyle/>
                    <a:p>
                      <a:pPr algn="l"/>
                      <a:endParaRPr lang="fr-BE" sz="1100" dirty="0"/>
                    </a:p>
                  </a:txBody>
                  <a:tcPr/>
                </a:tc>
                <a:tc>
                  <a:txBody>
                    <a:bodyPr/>
                    <a:lstStyle/>
                    <a:p>
                      <a:r>
                        <a:rPr lang="fr-BE" sz="1100" dirty="0"/>
                        <a:t>Autres </a:t>
                      </a:r>
                    </a:p>
                  </a:txBody>
                  <a:tcPr/>
                </a:tc>
                <a:tc>
                  <a:txBody>
                    <a:bodyPr/>
                    <a:lstStyle/>
                    <a:p>
                      <a:endParaRPr lang="fr-BE" sz="1100" dirty="0"/>
                    </a:p>
                  </a:txBody>
                  <a:tcPr/>
                </a:tc>
                <a:extLst>
                  <a:ext uri="{0D108BD9-81ED-4DB2-BD59-A6C34878D82A}">
                    <a16:rowId xmlns:a16="http://schemas.microsoft.com/office/drawing/2014/main" val="218996519"/>
                  </a:ext>
                </a:extLst>
              </a:tr>
              <a:tr h="254725">
                <a:tc rowSpan="3">
                  <a:txBody>
                    <a:bodyPr/>
                    <a:lstStyle/>
                    <a:p>
                      <a:r>
                        <a:rPr lang="fr-BE" sz="1100" dirty="0"/>
                        <a:t>12</a:t>
                      </a:r>
                    </a:p>
                  </a:txBody>
                  <a:tcPr/>
                </a:tc>
                <a:tc rowSpan="3">
                  <a:txBody>
                    <a:bodyPr/>
                    <a:lstStyle/>
                    <a:p>
                      <a:pPr algn="l"/>
                      <a:r>
                        <a:rPr lang="fr-BE" sz="1100" dirty="0"/>
                        <a:t>Législation sociale</a:t>
                      </a:r>
                    </a:p>
                  </a:txBody>
                  <a:tcPr/>
                </a:tc>
                <a:tc>
                  <a:txBody>
                    <a:bodyPr/>
                    <a:lstStyle/>
                    <a:p>
                      <a:r>
                        <a:rPr lang="fr-BE" sz="1100" dirty="0"/>
                        <a:t>Commissions paritaires</a:t>
                      </a:r>
                    </a:p>
                  </a:txBody>
                  <a:tcPr/>
                </a:tc>
                <a:tc>
                  <a:txBody>
                    <a:bodyPr/>
                    <a:lstStyle/>
                    <a:p>
                      <a:endParaRPr lang="fr-BE" sz="1100" dirty="0"/>
                    </a:p>
                  </a:txBody>
                  <a:tcPr/>
                </a:tc>
                <a:extLst>
                  <a:ext uri="{0D108BD9-81ED-4DB2-BD59-A6C34878D82A}">
                    <a16:rowId xmlns:a16="http://schemas.microsoft.com/office/drawing/2014/main" val="4017949667"/>
                  </a:ext>
                </a:extLst>
              </a:tr>
              <a:tr h="254725">
                <a:tc vMerge="1">
                  <a:txBody>
                    <a:bodyPr/>
                    <a:lstStyle/>
                    <a:p>
                      <a:endParaRPr lang="fr-BE" sz="1100" dirty="0"/>
                    </a:p>
                  </a:txBody>
                  <a:tcPr/>
                </a:tc>
                <a:tc vMerge="1">
                  <a:txBody>
                    <a:bodyPr/>
                    <a:lstStyle/>
                    <a:p>
                      <a:pPr algn="l"/>
                      <a:endParaRPr lang="fr-BE" sz="1100" dirty="0"/>
                    </a:p>
                  </a:txBody>
                  <a:tcPr/>
                </a:tc>
                <a:tc>
                  <a:txBody>
                    <a:bodyPr/>
                    <a:lstStyle/>
                    <a:p>
                      <a:r>
                        <a:rPr lang="fr-BE" sz="1100" dirty="0"/>
                        <a:t>Cotisations spécifiques</a:t>
                      </a:r>
                    </a:p>
                  </a:txBody>
                  <a:tcPr/>
                </a:tc>
                <a:tc>
                  <a:txBody>
                    <a:bodyPr/>
                    <a:lstStyle/>
                    <a:p>
                      <a:endParaRPr lang="fr-BE" sz="1100" dirty="0"/>
                    </a:p>
                  </a:txBody>
                  <a:tcPr/>
                </a:tc>
                <a:extLst>
                  <a:ext uri="{0D108BD9-81ED-4DB2-BD59-A6C34878D82A}">
                    <a16:rowId xmlns:a16="http://schemas.microsoft.com/office/drawing/2014/main" val="1073741258"/>
                  </a:ext>
                </a:extLst>
              </a:tr>
              <a:tr h="254725">
                <a:tc vMerge="1">
                  <a:txBody>
                    <a:bodyPr/>
                    <a:lstStyle/>
                    <a:p>
                      <a:endParaRPr lang="fr-BE" sz="1100" dirty="0"/>
                    </a:p>
                  </a:txBody>
                  <a:tcPr/>
                </a:tc>
                <a:tc vMerge="1">
                  <a:txBody>
                    <a:bodyPr/>
                    <a:lstStyle/>
                    <a:p>
                      <a:pPr algn="l"/>
                      <a:endParaRPr lang="fr-BE" sz="1100" dirty="0"/>
                    </a:p>
                  </a:txBody>
                  <a:tcPr/>
                </a:tc>
                <a:tc>
                  <a:txBody>
                    <a:bodyPr/>
                    <a:lstStyle/>
                    <a:p>
                      <a:r>
                        <a:rPr lang="fr-BE" sz="1100" dirty="0"/>
                        <a:t>Engagement pension</a:t>
                      </a:r>
                    </a:p>
                  </a:txBody>
                  <a:tcPr/>
                </a:tc>
                <a:tc>
                  <a:txBody>
                    <a:bodyPr/>
                    <a:lstStyle/>
                    <a:p>
                      <a:endParaRPr lang="fr-BE" sz="1100" dirty="0"/>
                    </a:p>
                  </a:txBody>
                  <a:tcPr/>
                </a:tc>
                <a:extLst>
                  <a:ext uri="{0D108BD9-81ED-4DB2-BD59-A6C34878D82A}">
                    <a16:rowId xmlns:a16="http://schemas.microsoft.com/office/drawing/2014/main" val="913487652"/>
                  </a:ext>
                </a:extLst>
              </a:tr>
              <a:tr h="254725">
                <a:tc>
                  <a:txBody>
                    <a:bodyPr/>
                    <a:lstStyle/>
                    <a:p>
                      <a:r>
                        <a:rPr lang="fr-BE" sz="1100" dirty="0"/>
                        <a:t>13</a:t>
                      </a:r>
                    </a:p>
                  </a:txBody>
                  <a:tcPr/>
                </a:tc>
                <a:tc>
                  <a:txBody>
                    <a:bodyPr/>
                    <a:lstStyle/>
                    <a:p>
                      <a:pPr algn="l"/>
                      <a:r>
                        <a:rPr lang="fr-BE" sz="1100" dirty="0"/>
                        <a:t>AML / UBO</a:t>
                      </a:r>
                    </a:p>
                  </a:txBody>
                  <a:tcPr/>
                </a:tc>
                <a:tc>
                  <a:txBody>
                    <a:bodyPr/>
                    <a:lstStyle/>
                    <a:p>
                      <a:r>
                        <a:rPr lang="fr-BE" sz="1100" dirty="0"/>
                        <a:t>Mise à jour annuelle</a:t>
                      </a:r>
                    </a:p>
                  </a:txBody>
                  <a:tcPr/>
                </a:tc>
                <a:tc>
                  <a:txBody>
                    <a:bodyPr/>
                    <a:lstStyle/>
                    <a:p>
                      <a:endParaRPr lang="fr-BE" sz="1100" dirty="0"/>
                    </a:p>
                  </a:txBody>
                  <a:tcPr/>
                </a:tc>
                <a:extLst>
                  <a:ext uri="{0D108BD9-81ED-4DB2-BD59-A6C34878D82A}">
                    <a16:rowId xmlns:a16="http://schemas.microsoft.com/office/drawing/2014/main" val="884920216"/>
                  </a:ext>
                </a:extLst>
              </a:tr>
            </a:tbl>
          </a:graphicData>
        </a:graphic>
      </p:graphicFrame>
      <p:sp>
        <p:nvSpPr>
          <p:cNvPr id="7" name="Title 6">
            <a:extLst>
              <a:ext uri="{FF2B5EF4-FFF2-40B4-BE49-F238E27FC236}">
                <a16:creationId xmlns:a16="http://schemas.microsoft.com/office/drawing/2014/main" id="{E6A27286-32AC-ADC3-32C4-0A7373529685}"/>
              </a:ext>
            </a:extLst>
          </p:cNvPr>
          <p:cNvSpPr>
            <a:spLocks noGrp="1"/>
          </p:cNvSpPr>
          <p:nvPr>
            <p:ph type="title"/>
          </p:nvPr>
        </p:nvSpPr>
        <p:spPr>
          <a:xfrm>
            <a:off x="628650" y="128183"/>
            <a:ext cx="7886700" cy="993775"/>
          </a:xfrm>
        </p:spPr>
        <p:txBody>
          <a:bodyPr>
            <a:noAutofit/>
          </a:bodyPr>
          <a:lstStyle/>
          <a:p>
            <a:pPr algn="ctr"/>
            <a:r>
              <a:rPr lang="fr-FR" sz="2400" dirty="0"/>
              <a:t>Textes règlementaires applicables pouvant impacter les états financiers</a:t>
            </a:r>
            <a:endParaRPr lang="en-BE" sz="2400" dirty="0"/>
          </a:p>
        </p:txBody>
      </p:sp>
    </p:spTree>
    <p:extLst>
      <p:ext uri="{BB962C8B-B14F-4D97-AF65-F5344CB8AC3E}">
        <p14:creationId xmlns:p14="http://schemas.microsoft.com/office/powerpoint/2010/main" val="4152021638"/>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11</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3414748665"/>
              </p:ext>
            </p:extLst>
          </p:nvPr>
        </p:nvGraphicFramePr>
        <p:xfrm>
          <a:off x="149299" y="946181"/>
          <a:ext cx="8781642" cy="2789796"/>
        </p:xfrm>
        <a:graphic>
          <a:graphicData uri="http://schemas.openxmlformats.org/drawingml/2006/table">
            <a:tbl>
              <a:tblPr firstRow="1" bandRow="1">
                <a:tableStyleId>{5C22544A-7EE6-4342-B048-85BDC9FD1C3A}</a:tableStyleId>
              </a:tblPr>
              <a:tblGrid>
                <a:gridCol w="399341">
                  <a:extLst>
                    <a:ext uri="{9D8B030D-6E8A-4147-A177-3AD203B41FA5}">
                      <a16:colId xmlns:a16="http://schemas.microsoft.com/office/drawing/2014/main" val="4241261406"/>
                    </a:ext>
                  </a:extLst>
                </a:gridCol>
                <a:gridCol w="2559993">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tc>
                  <a:txBody>
                    <a:bodyPr/>
                    <a:lstStyle/>
                    <a:p>
                      <a:r>
                        <a:rPr lang="fr-FR" sz="1100" dirty="0"/>
                        <a:t>Points d’attention</a:t>
                      </a:r>
                      <a:endParaRPr lang="fr-BE" sz="1100" dirty="0"/>
                    </a:p>
                  </a:txBody>
                  <a:tcPr/>
                </a:tc>
                <a:tc>
                  <a:txBody>
                    <a:bodyPr/>
                    <a:lstStyle/>
                    <a:p>
                      <a:r>
                        <a:rPr lang="fr-BE" sz="1100" dirty="0"/>
                        <a:t>Documentation</a:t>
                      </a:r>
                    </a:p>
                  </a:txBody>
                  <a:tcPr/>
                </a:tc>
                <a:extLst>
                  <a:ext uri="{0D108BD9-81ED-4DB2-BD59-A6C34878D82A}">
                    <a16:rowId xmlns:a16="http://schemas.microsoft.com/office/drawing/2014/main" val="2106850564"/>
                  </a:ext>
                </a:extLst>
              </a:tr>
              <a:tr h="531275">
                <a:tc rowSpan="7">
                  <a:txBody>
                    <a:bodyPr/>
                    <a:lstStyle/>
                    <a:p>
                      <a:r>
                        <a:rPr lang="fr-FR" sz="1100" dirty="0"/>
                        <a:t>14</a:t>
                      </a:r>
                      <a:endParaRPr lang="fr-BE" sz="1100" dirty="0"/>
                    </a:p>
                  </a:txBody>
                  <a:tcPr/>
                </a:tc>
                <a:tc rowSpan="7">
                  <a:txBody>
                    <a:bodyPr/>
                    <a:lstStyle/>
                    <a:p>
                      <a:pPr algn="l"/>
                      <a:r>
                        <a:rPr kumimoji="0" lang="fr-BE" sz="1100" b="0" kern="1200" dirty="0">
                          <a:solidFill>
                            <a:schemeClr val="dk1"/>
                          </a:solidFill>
                          <a:effectLst/>
                          <a:latin typeface="+mn-lt"/>
                          <a:ea typeface="+mn-ea"/>
                          <a:cs typeface="+mn-cs"/>
                        </a:rPr>
                        <a:t>Règlementations spécifiques</a:t>
                      </a:r>
                      <a:endParaRPr lang="fr-BE" sz="1100" b="0" dirty="0"/>
                    </a:p>
                  </a:txBody>
                  <a:tcPr/>
                </a:tc>
                <a:tc>
                  <a:txBody>
                    <a:bodyPr/>
                    <a:lstStyle/>
                    <a:p>
                      <a:r>
                        <a:rPr lang="fr-BE" sz="1100" dirty="0"/>
                        <a:t>Marchés publics: </a:t>
                      </a:r>
                    </a:p>
                    <a:p>
                      <a:r>
                        <a:rPr lang="fr-BE" sz="1100" dirty="0"/>
                        <a:t>Règlementation belge / UE / autre</a:t>
                      </a:r>
                    </a:p>
                  </a:txBody>
                  <a:tcPr/>
                </a:tc>
                <a:tc>
                  <a:txBody>
                    <a:bodyPr/>
                    <a:lstStyle/>
                    <a:p>
                      <a:endParaRPr lang="fr-BE" sz="1100" dirty="0"/>
                    </a:p>
                  </a:txBody>
                  <a:tcPr/>
                </a:tc>
                <a:extLst>
                  <a:ext uri="{0D108BD9-81ED-4DB2-BD59-A6C34878D82A}">
                    <a16:rowId xmlns:a16="http://schemas.microsoft.com/office/drawing/2014/main" val="2156956885"/>
                  </a:ext>
                </a:extLst>
              </a:tr>
              <a:tr h="313509">
                <a:tc vMerge="1">
                  <a:txBody>
                    <a:bodyPr/>
                    <a:lstStyle/>
                    <a:p>
                      <a:endParaRPr lang="fr-BE" sz="1100" dirty="0"/>
                    </a:p>
                  </a:txBody>
                  <a:tcPr/>
                </a:tc>
                <a:tc vMerge="1">
                  <a:txBody>
                    <a:bodyPr/>
                    <a:lstStyle/>
                    <a:p>
                      <a:pPr algn="l"/>
                      <a:endParaRPr lang="fr-BE" sz="1100" b="0" dirty="0"/>
                    </a:p>
                  </a:txBody>
                  <a:tcPr/>
                </a:tc>
                <a:tc>
                  <a:txBody>
                    <a:bodyPr/>
                    <a:lstStyle/>
                    <a:p>
                      <a:r>
                        <a:rPr lang="fr-BE" sz="1100" dirty="0"/>
                        <a:t>Permis environnementaux</a:t>
                      </a:r>
                    </a:p>
                  </a:txBody>
                  <a:tcPr/>
                </a:tc>
                <a:tc>
                  <a:txBody>
                    <a:bodyPr/>
                    <a:lstStyle/>
                    <a:p>
                      <a:endParaRPr lang="fr-BE" sz="1100" dirty="0"/>
                    </a:p>
                  </a:txBody>
                  <a:tcPr/>
                </a:tc>
                <a:extLst>
                  <a:ext uri="{0D108BD9-81ED-4DB2-BD59-A6C34878D82A}">
                    <a16:rowId xmlns:a16="http://schemas.microsoft.com/office/drawing/2014/main" val="1211684705"/>
                  </a:ext>
                </a:extLst>
              </a:tr>
              <a:tr h="306977">
                <a:tc vMerge="1">
                  <a:txBody>
                    <a:bodyPr/>
                    <a:lstStyle/>
                    <a:p>
                      <a:endParaRPr lang="fr-BE" sz="1100" dirty="0"/>
                    </a:p>
                  </a:txBody>
                  <a:tcPr/>
                </a:tc>
                <a:tc vMerge="1">
                  <a:txBody>
                    <a:bodyPr/>
                    <a:lstStyle/>
                    <a:p>
                      <a:pPr algn="l"/>
                      <a:endParaRPr lang="fr-BE" sz="1100" b="0" dirty="0"/>
                    </a:p>
                  </a:txBody>
                  <a:tcPr/>
                </a:tc>
                <a:tc>
                  <a:txBody>
                    <a:bodyPr/>
                    <a:lstStyle/>
                    <a:p>
                      <a:r>
                        <a:rPr lang="fr-BE" sz="1100" dirty="0"/>
                        <a:t>Permis d’exploitation </a:t>
                      </a:r>
                    </a:p>
                  </a:txBody>
                  <a:tcPr/>
                </a:tc>
                <a:tc>
                  <a:txBody>
                    <a:bodyPr/>
                    <a:lstStyle/>
                    <a:p>
                      <a:endParaRPr lang="fr-BE" sz="1100" dirty="0"/>
                    </a:p>
                  </a:txBody>
                  <a:tcPr/>
                </a:tc>
                <a:extLst>
                  <a:ext uri="{0D108BD9-81ED-4DB2-BD59-A6C34878D82A}">
                    <a16:rowId xmlns:a16="http://schemas.microsoft.com/office/drawing/2014/main" val="1954888792"/>
                  </a:ext>
                </a:extLst>
              </a:tr>
              <a:tr h="313508">
                <a:tc vMerge="1">
                  <a:txBody>
                    <a:bodyPr/>
                    <a:lstStyle/>
                    <a:p>
                      <a:endParaRPr lang="fr-BE" sz="1100" dirty="0"/>
                    </a:p>
                  </a:txBody>
                  <a:tcPr/>
                </a:tc>
                <a:tc vMerge="1">
                  <a:txBody>
                    <a:bodyPr/>
                    <a:lstStyle/>
                    <a:p>
                      <a:pPr algn="l"/>
                      <a:endParaRPr lang="fr-BE" sz="1100" b="0" dirty="0"/>
                    </a:p>
                  </a:txBody>
                  <a:tcPr/>
                </a:tc>
                <a:tc>
                  <a:txBody>
                    <a:bodyPr/>
                    <a:lstStyle/>
                    <a:p>
                      <a:r>
                        <a:rPr lang="fr-BE" sz="1100" dirty="0"/>
                        <a:t>Remise en état des sites</a:t>
                      </a:r>
                    </a:p>
                  </a:txBody>
                  <a:tcPr/>
                </a:tc>
                <a:tc>
                  <a:txBody>
                    <a:bodyPr/>
                    <a:lstStyle/>
                    <a:p>
                      <a:endParaRPr lang="fr-BE" sz="1100" dirty="0"/>
                    </a:p>
                  </a:txBody>
                  <a:tcPr/>
                </a:tc>
                <a:extLst>
                  <a:ext uri="{0D108BD9-81ED-4DB2-BD59-A6C34878D82A}">
                    <a16:rowId xmlns:a16="http://schemas.microsoft.com/office/drawing/2014/main" val="3704194602"/>
                  </a:ext>
                </a:extLst>
              </a:tr>
              <a:tr h="303697">
                <a:tc vMerge="1">
                  <a:txBody>
                    <a:bodyPr/>
                    <a:lstStyle/>
                    <a:p>
                      <a:endParaRPr lang="fr-BE" sz="1100" dirty="0"/>
                    </a:p>
                  </a:txBody>
                  <a:tcPr/>
                </a:tc>
                <a:tc vMerge="1">
                  <a:txBody>
                    <a:bodyPr/>
                    <a:lstStyle/>
                    <a:p>
                      <a:pPr algn="l"/>
                      <a:endParaRPr lang="fr-BE" sz="1100" b="0" dirty="0"/>
                    </a:p>
                  </a:txBody>
                  <a:tcPr/>
                </a:tc>
                <a:tc>
                  <a:txBody>
                    <a:bodyPr/>
                    <a:lstStyle/>
                    <a:p>
                      <a:r>
                        <a:rPr lang="fr-BE" sz="1100" dirty="0"/>
                        <a:t>Dossier prix de transfert </a:t>
                      </a:r>
                    </a:p>
                  </a:txBody>
                  <a:tcPr/>
                </a:tc>
                <a:tc>
                  <a:txBody>
                    <a:bodyPr/>
                    <a:lstStyle/>
                    <a:p>
                      <a:endParaRPr lang="fr-BE" sz="1100" dirty="0"/>
                    </a:p>
                  </a:txBody>
                  <a:tcPr/>
                </a:tc>
                <a:extLst>
                  <a:ext uri="{0D108BD9-81ED-4DB2-BD59-A6C34878D82A}">
                    <a16:rowId xmlns:a16="http://schemas.microsoft.com/office/drawing/2014/main" val="506636807"/>
                  </a:ext>
                </a:extLst>
              </a:tr>
              <a:tr h="293914">
                <a:tc vMerge="1">
                  <a:txBody>
                    <a:bodyPr/>
                    <a:lstStyle/>
                    <a:p>
                      <a:endParaRPr lang="fr-BE" sz="1100" dirty="0"/>
                    </a:p>
                  </a:txBody>
                  <a:tcPr/>
                </a:tc>
                <a:tc vMerge="1">
                  <a:txBody>
                    <a:bodyPr/>
                    <a:lstStyle/>
                    <a:p>
                      <a:pPr algn="l"/>
                      <a:endParaRPr lang="fr-BE" sz="1100" b="0" dirty="0"/>
                    </a:p>
                  </a:txBody>
                  <a:tcPr/>
                </a:tc>
                <a:tc>
                  <a:txBody>
                    <a:bodyPr/>
                    <a:lstStyle/>
                    <a:p>
                      <a:r>
                        <a:rPr lang="fr-BE" sz="1100" dirty="0"/>
                        <a:t>Traitement des données personnelles</a:t>
                      </a:r>
                    </a:p>
                  </a:txBody>
                  <a:tcPr/>
                </a:tc>
                <a:tc>
                  <a:txBody>
                    <a:bodyPr/>
                    <a:lstStyle/>
                    <a:p>
                      <a:endParaRPr lang="fr-BE" sz="1100" dirty="0"/>
                    </a:p>
                  </a:txBody>
                  <a:tcPr/>
                </a:tc>
                <a:extLst>
                  <a:ext uri="{0D108BD9-81ED-4DB2-BD59-A6C34878D82A}">
                    <a16:rowId xmlns:a16="http://schemas.microsoft.com/office/drawing/2014/main" val="1705732444"/>
                  </a:ext>
                </a:extLst>
              </a:tr>
              <a:tr h="293914">
                <a:tc vMerge="1">
                  <a:txBody>
                    <a:bodyPr/>
                    <a:lstStyle/>
                    <a:p>
                      <a:endParaRPr lang="fr-BE" sz="1100" dirty="0"/>
                    </a:p>
                  </a:txBody>
                  <a:tcPr/>
                </a:tc>
                <a:tc vMerge="1">
                  <a:txBody>
                    <a:bodyPr/>
                    <a:lstStyle/>
                    <a:p>
                      <a:pPr algn="l"/>
                      <a:endParaRPr lang="fr-BE" sz="1100" b="0" dirty="0"/>
                    </a:p>
                  </a:txBody>
                  <a:tcPr/>
                </a:tc>
                <a:tc>
                  <a:txBody>
                    <a:bodyPr/>
                    <a:lstStyle/>
                    <a:p>
                      <a:r>
                        <a:rPr lang="fr-BE" sz="1100" dirty="0"/>
                        <a:t>Autres </a:t>
                      </a:r>
                    </a:p>
                  </a:txBody>
                  <a:tcPr/>
                </a:tc>
                <a:tc>
                  <a:txBody>
                    <a:bodyPr/>
                    <a:lstStyle/>
                    <a:p>
                      <a:endParaRPr lang="fr-BE" sz="1100" dirty="0"/>
                    </a:p>
                  </a:txBody>
                  <a:tcPr/>
                </a:tc>
                <a:extLst>
                  <a:ext uri="{0D108BD9-81ED-4DB2-BD59-A6C34878D82A}">
                    <a16:rowId xmlns:a16="http://schemas.microsoft.com/office/drawing/2014/main" val="494956371"/>
                  </a:ext>
                </a:extLst>
              </a:tr>
            </a:tbl>
          </a:graphicData>
        </a:graphic>
      </p:graphicFrame>
      <p:sp>
        <p:nvSpPr>
          <p:cNvPr id="8" name="Title 6">
            <a:extLst>
              <a:ext uri="{FF2B5EF4-FFF2-40B4-BE49-F238E27FC236}">
                <a16:creationId xmlns:a16="http://schemas.microsoft.com/office/drawing/2014/main" id="{64161DE7-216B-B9AF-6A08-4C850C37C56D}"/>
              </a:ext>
            </a:extLst>
          </p:cNvPr>
          <p:cNvSpPr>
            <a:spLocks noGrp="1"/>
          </p:cNvSpPr>
          <p:nvPr>
            <p:ph type="title"/>
          </p:nvPr>
        </p:nvSpPr>
        <p:spPr>
          <a:xfrm>
            <a:off x="628650" y="128183"/>
            <a:ext cx="7886700" cy="993775"/>
          </a:xfrm>
        </p:spPr>
        <p:txBody>
          <a:bodyPr>
            <a:noAutofit/>
          </a:bodyPr>
          <a:lstStyle/>
          <a:p>
            <a:pPr algn="ctr"/>
            <a:r>
              <a:rPr lang="fr-FR" sz="2400" dirty="0"/>
              <a:t>Textes règlementaires applicables pouvant impacter les états financiers</a:t>
            </a:r>
            <a:endParaRPr lang="en-BE" sz="2400" dirty="0"/>
          </a:p>
        </p:txBody>
      </p:sp>
    </p:spTree>
    <p:extLst>
      <p:ext uri="{BB962C8B-B14F-4D97-AF65-F5344CB8AC3E}">
        <p14:creationId xmlns:p14="http://schemas.microsoft.com/office/powerpoint/2010/main" val="3182734238"/>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12</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2567741929"/>
              </p:ext>
            </p:extLst>
          </p:nvPr>
        </p:nvGraphicFramePr>
        <p:xfrm>
          <a:off x="181179" y="937289"/>
          <a:ext cx="8781642" cy="1957002"/>
        </p:xfrm>
        <a:graphic>
          <a:graphicData uri="http://schemas.openxmlformats.org/drawingml/2006/table">
            <a:tbl>
              <a:tblPr firstRow="1" bandRow="1">
                <a:tableStyleId>{5C22544A-7EE6-4342-B048-85BDC9FD1C3A}</a:tableStyleId>
              </a:tblPr>
              <a:tblGrid>
                <a:gridCol w="399341">
                  <a:extLst>
                    <a:ext uri="{9D8B030D-6E8A-4147-A177-3AD203B41FA5}">
                      <a16:colId xmlns:a16="http://schemas.microsoft.com/office/drawing/2014/main" val="4241261406"/>
                    </a:ext>
                  </a:extLst>
                </a:gridCol>
                <a:gridCol w="2559993">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 </a:t>
                      </a:r>
                      <a:endParaRPr lang="fr-BE" sz="1100" dirty="0"/>
                    </a:p>
                  </a:txBody>
                  <a:tcPr/>
                </a:tc>
                <a:tc>
                  <a:txBody>
                    <a:bodyPr/>
                    <a:lstStyle/>
                    <a:p>
                      <a:r>
                        <a:rPr lang="fr-FR" sz="1100" dirty="0"/>
                        <a:t>Thèmes</a:t>
                      </a:r>
                      <a:endParaRPr lang="fr-BE" sz="1100" dirty="0"/>
                    </a:p>
                  </a:txBody>
                  <a:tcPr/>
                </a:tc>
                <a:tc>
                  <a:txBody>
                    <a:bodyPr/>
                    <a:lstStyle/>
                    <a:p>
                      <a:r>
                        <a:rPr lang="fr-FR" sz="1100" dirty="0"/>
                        <a:t>Description </a:t>
                      </a:r>
                    </a:p>
                  </a:txBody>
                  <a:tcPr/>
                </a:tc>
                <a:tc>
                  <a:txBody>
                    <a:bodyPr/>
                    <a:lstStyle/>
                    <a:p>
                      <a:r>
                        <a:rPr lang="fr-BE" sz="1100" dirty="0"/>
                        <a:t>Conclusions</a:t>
                      </a:r>
                    </a:p>
                  </a:txBody>
                  <a:tcPr/>
                </a:tc>
                <a:extLst>
                  <a:ext uri="{0D108BD9-81ED-4DB2-BD59-A6C34878D82A}">
                    <a16:rowId xmlns:a16="http://schemas.microsoft.com/office/drawing/2014/main" val="2106850564"/>
                  </a:ext>
                </a:extLst>
              </a:tr>
              <a:tr h="369890">
                <a:tc>
                  <a:txBody>
                    <a:bodyPr/>
                    <a:lstStyle/>
                    <a:p>
                      <a:r>
                        <a:rPr lang="fr-FR" sz="1100" dirty="0"/>
                        <a:t>15</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100" kern="1200" dirty="0">
                          <a:solidFill>
                            <a:schemeClr val="dk1"/>
                          </a:solidFill>
                          <a:effectLst/>
                          <a:latin typeface="+mn-lt"/>
                          <a:ea typeface="+mn-ea"/>
                          <a:cs typeface="+mn-cs"/>
                        </a:rPr>
                        <a:t>Des cas de non-respect de textes législatifs ont-ils été identifiés par la direction?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100" kern="1200" dirty="0">
                          <a:solidFill>
                            <a:schemeClr val="dk1"/>
                          </a:solidFill>
                          <a:effectLst/>
                          <a:latin typeface="+mn-lt"/>
                          <a:ea typeface="+mn-ea"/>
                          <a:cs typeface="+mn-cs"/>
                        </a:rPr>
                        <a:t>Si oui, quels en ont été les impacts financiers?</a:t>
                      </a: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2156956885"/>
                  </a:ext>
                </a:extLst>
              </a:tr>
              <a:tr h="369890">
                <a:tc>
                  <a:txBody>
                    <a:bodyPr/>
                    <a:lstStyle/>
                    <a:p>
                      <a:r>
                        <a:rPr lang="fr-FR" sz="1100" dirty="0"/>
                        <a:t>16</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100" kern="1200" dirty="0">
                          <a:solidFill>
                            <a:schemeClr val="dk1"/>
                          </a:solidFill>
                          <a:effectLst/>
                          <a:latin typeface="+mn-lt"/>
                          <a:ea typeface="+mn-ea"/>
                          <a:cs typeface="+mn-cs"/>
                        </a:rPr>
                        <a:t>Ces cas devraient-ils faire l’objet d’une mention en seconde partie de notre rapport?</a:t>
                      </a:r>
                      <a:endParaRPr lang="fr-BE" sz="1100"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1853032477"/>
                  </a:ext>
                </a:extLst>
              </a:tr>
            </a:tbl>
          </a:graphicData>
        </a:graphic>
      </p:graphicFrame>
      <p:sp>
        <p:nvSpPr>
          <p:cNvPr id="6" name="Title 5">
            <a:extLst>
              <a:ext uri="{FF2B5EF4-FFF2-40B4-BE49-F238E27FC236}">
                <a16:creationId xmlns:a16="http://schemas.microsoft.com/office/drawing/2014/main" id="{184CB05D-23E1-D591-6A5E-4921BB28A8FC}"/>
              </a:ext>
            </a:extLst>
          </p:cNvPr>
          <p:cNvSpPr>
            <a:spLocks noGrp="1"/>
          </p:cNvSpPr>
          <p:nvPr>
            <p:ph type="title"/>
          </p:nvPr>
        </p:nvSpPr>
        <p:spPr/>
        <p:txBody>
          <a:bodyPr>
            <a:normAutofit/>
          </a:bodyPr>
          <a:lstStyle/>
          <a:p>
            <a:r>
              <a:rPr lang="fr-FR" sz="2400" dirty="0"/>
              <a:t>ISA 250 (révisée) – Prise en considération des textes législatifs </a:t>
            </a:r>
            <a:endParaRPr lang="en-BE" sz="2400" dirty="0"/>
          </a:p>
        </p:txBody>
      </p:sp>
    </p:spTree>
    <p:extLst>
      <p:ext uri="{BB962C8B-B14F-4D97-AF65-F5344CB8AC3E}">
        <p14:creationId xmlns:p14="http://schemas.microsoft.com/office/powerpoint/2010/main" val="1417124291"/>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13</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1928352101"/>
              </p:ext>
            </p:extLst>
          </p:nvPr>
        </p:nvGraphicFramePr>
        <p:xfrm>
          <a:off x="149299" y="955963"/>
          <a:ext cx="8781642" cy="2810442"/>
        </p:xfrm>
        <a:graphic>
          <a:graphicData uri="http://schemas.openxmlformats.org/drawingml/2006/table">
            <a:tbl>
              <a:tblPr firstRow="1" bandRow="1">
                <a:tableStyleId>{5C22544A-7EE6-4342-B048-85BDC9FD1C3A}</a:tableStyleId>
              </a:tblPr>
              <a:tblGrid>
                <a:gridCol w="386278">
                  <a:extLst>
                    <a:ext uri="{9D8B030D-6E8A-4147-A177-3AD203B41FA5}">
                      <a16:colId xmlns:a16="http://schemas.microsoft.com/office/drawing/2014/main" val="4241261406"/>
                    </a:ext>
                  </a:extLst>
                </a:gridCol>
                <a:gridCol w="2573056">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tc>
                  <a:txBody>
                    <a:bodyPr/>
                    <a:lstStyle/>
                    <a:p>
                      <a:r>
                        <a:rPr lang="fr-FR" sz="1100" dirty="0"/>
                        <a:t>Points d’attention</a:t>
                      </a:r>
                      <a:endParaRPr lang="fr-BE" sz="1100" dirty="0"/>
                    </a:p>
                  </a:txBody>
                  <a:tcPr/>
                </a:tc>
                <a:tc>
                  <a:txBody>
                    <a:bodyPr/>
                    <a:lstStyle/>
                    <a:p>
                      <a:r>
                        <a:rPr lang="fr-BE" sz="1100" dirty="0"/>
                        <a:t>Documentation</a:t>
                      </a:r>
                    </a:p>
                  </a:txBody>
                  <a:tcPr/>
                </a:tc>
                <a:extLst>
                  <a:ext uri="{0D108BD9-81ED-4DB2-BD59-A6C34878D82A}">
                    <a16:rowId xmlns:a16="http://schemas.microsoft.com/office/drawing/2014/main" val="2106850564"/>
                  </a:ext>
                </a:extLst>
              </a:tr>
              <a:tr h="283081">
                <a:tc>
                  <a:txBody>
                    <a:bodyPr/>
                    <a:lstStyle/>
                    <a:p>
                      <a:r>
                        <a:rPr lang="fr-FR" sz="1100" dirty="0"/>
                        <a:t>1</a:t>
                      </a:r>
                      <a:endParaRPr lang="fr-BE" sz="1100" dirty="0"/>
                    </a:p>
                  </a:txBody>
                  <a:tcPr/>
                </a:tc>
                <a:tc>
                  <a:txBody>
                    <a:bodyPr/>
                    <a:lstStyle/>
                    <a:p>
                      <a:pPr algn="l"/>
                      <a:r>
                        <a:rPr lang="fr-BE" sz="1100" dirty="0"/>
                        <a:t>Quelles sont les mesures mises en place par la direction pour identifier les parties liées?</a:t>
                      </a:r>
                    </a:p>
                  </a:txBody>
                  <a:tcPr/>
                </a:tc>
                <a:tc>
                  <a:txBody>
                    <a:bodyPr/>
                    <a:lstStyle/>
                    <a:p>
                      <a:endParaRPr lang="fr-BE" sz="1100" dirty="0"/>
                    </a:p>
                  </a:txBody>
                  <a:tcPr/>
                </a:tc>
                <a:tc>
                  <a:txBody>
                    <a:bodyPr/>
                    <a:lstStyle/>
                    <a:p>
                      <a:endParaRPr lang="fr-BE" sz="1100" dirty="0"/>
                    </a:p>
                  </a:txBody>
                  <a:tcPr/>
                </a:tc>
                <a:extLst>
                  <a:ext uri="{0D108BD9-81ED-4DB2-BD59-A6C34878D82A}">
                    <a16:rowId xmlns:a16="http://schemas.microsoft.com/office/drawing/2014/main" val="2156956885"/>
                  </a:ext>
                </a:extLst>
              </a:tr>
              <a:tr h="300445">
                <a:tc>
                  <a:txBody>
                    <a:bodyPr/>
                    <a:lstStyle/>
                    <a:p>
                      <a:r>
                        <a:rPr lang="fr-FR" sz="1100" dirty="0"/>
                        <a:t>2</a:t>
                      </a:r>
                    </a:p>
                  </a:txBody>
                  <a:tcPr/>
                </a:tc>
                <a:tc>
                  <a:txBody>
                    <a:bodyPr/>
                    <a:lstStyle/>
                    <a:p>
                      <a:r>
                        <a:rPr lang="fr-BE" sz="1100" dirty="0"/>
                        <a:t>Les opérations intragroupes reposent-elles sur des conventions?</a:t>
                      </a:r>
                    </a:p>
                  </a:txBody>
                  <a:tcPr/>
                </a:tc>
                <a:tc>
                  <a:txBody>
                    <a:bodyPr/>
                    <a:lstStyle/>
                    <a:p>
                      <a:r>
                        <a:rPr lang="fr-BE" sz="1100" dirty="0"/>
                        <a:t>Refacturations entre parties liées</a:t>
                      </a:r>
                    </a:p>
                    <a:p>
                      <a:r>
                        <a:rPr lang="fr-BE" sz="1100" dirty="0"/>
                        <a:t>Prêts et avances / </a:t>
                      </a:r>
                      <a:r>
                        <a:rPr lang="fr-BE" sz="1100" dirty="0" err="1"/>
                        <a:t>cashpooling</a:t>
                      </a:r>
                      <a:endParaRPr lang="fr-BE" sz="1100" dirty="0"/>
                    </a:p>
                    <a:p>
                      <a:r>
                        <a:rPr lang="fr-BE" sz="1100" dirty="0"/>
                        <a:t>Autres </a:t>
                      </a:r>
                    </a:p>
                  </a:txBody>
                  <a:tcPr/>
                </a:tc>
                <a:tc>
                  <a:txBody>
                    <a:bodyPr/>
                    <a:lstStyle/>
                    <a:p>
                      <a:endParaRPr lang="fr-BE" sz="1100" dirty="0"/>
                    </a:p>
                  </a:txBody>
                  <a:tcPr/>
                </a:tc>
                <a:extLst>
                  <a:ext uri="{0D108BD9-81ED-4DB2-BD59-A6C34878D82A}">
                    <a16:rowId xmlns:a16="http://schemas.microsoft.com/office/drawing/2014/main" val="2598572521"/>
                  </a:ext>
                </a:extLst>
              </a:tr>
              <a:tr h="300445">
                <a:tc>
                  <a:txBody>
                    <a:bodyPr/>
                    <a:lstStyle/>
                    <a:p>
                      <a:r>
                        <a:rPr lang="fr-FR" sz="1100" dirty="0"/>
                        <a:t>3</a:t>
                      </a:r>
                    </a:p>
                  </a:txBody>
                  <a:tcPr/>
                </a:tc>
                <a:tc>
                  <a:txBody>
                    <a:bodyPr/>
                    <a:lstStyle/>
                    <a:p>
                      <a:r>
                        <a:rPr lang="fr-BE" sz="1100" dirty="0"/>
                        <a:t>La taille du groupe justifie-t-elle un dossier prix de transfert?</a:t>
                      </a:r>
                    </a:p>
                  </a:txBody>
                  <a:tcPr/>
                </a:tc>
                <a:tc>
                  <a:txBody>
                    <a:bodyPr/>
                    <a:lstStyle/>
                    <a:p>
                      <a:r>
                        <a:rPr lang="fr-BE" sz="1100" dirty="0"/>
                        <a:t>Dossier descriptif</a:t>
                      </a:r>
                    </a:p>
                    <a:p>
                      <a:r>
                        <a:rPr lang="fr-BE" sz="1100" dirty="0"/>
                        <a:t>Déclaration pays par pays</a:t>
                      </a:r>
                    </a:p>
                    <a:p>
                      <a:r>
                        <a:rPr lang="fr-BE" sz="1100" dirty="0"/>
                        <a:t>Master file</a:t>
                      </a:r>
                    </a:p>
                    <a:p>
                      <a:r>
                        <a:rPr lang="fr-BE" sz="1100" dirty="0"/>
                        <a:t>Local file</a:t>
                      </a:r>
                    </a:p>
                  </a:txBody>
                  <a:tcPr/>
                </a:tc>
                <a:tc>
                  <a:txBody>
                    <a:bodyPr/>
                    <a:lstStyle/>
                    <a:p>
                      <a:endParaRPr lang="fr-BE" sz="1100" dirty="0"/>
                    </a:p>
                  </a:txBody>
                  <a:tcPr/>
                </a:tc>
                <a:extLst>
                  <a:ext uri="{0D108BD9-81ED-4DB2-BD59-A6C34878D82A}">
                    <a16:rowId xmlns:a16="http://schemas.microsoft.com/office/drawing/2014/main" val="58652565"/>
                  </a:ext>
                </a:extLst>
              </a:tr>
              <a:tr h="300445">
                <a:tc>
                  <a:txBody>
                    <a:bodyPr/>
                    <a:lstStyle/>
                    <a:p>
                      <a:r>
                        <a:rPr lang="fr-FR" sz="1100" dirty="0"/>
                        <a:t>4</a:t>
                      </a:r>
                    </a:p>
                  </a:txBody>
                  <a:tcPr/>
                </a:tc>
                <a:tc>
                  <a:txBody>
                    <a:bodyPr/>
                    <a:lstStyle/>
                    <a:p>
                      <a:r>
                        <a:rPr lang="fr-BE" sz="1100" dirty="0"/>
                        <a:t>Y-at-il eu des changements en cours d’exercice?</a:t>
                      </a:r>
                    </a:p>
                  </a:txBody>
                  <a:tcPr/>
                </a:tc>
                <a:tc>
                  <a:txBody>
                    <a:bodyPr/>
                    <a:lstStyle/>
                    <a:p>
                      <a:endParaRPr lang="fr-BE" sz="1100" dirty="0"/>
                    </a:p>
                  </a:txBody>
                  <a:tcPr/>
                </a:tc>
                <a:tc>
                  <a:txBody>
                    <a:bodyPr/>
                    <a:lstStyle/>
                    <a:p>
                      <a:endParaRPr lang="fr-BE" sz="1100" dirty="0"/>
                    </a:p>
                  </a:txBody>
                  <a:tcPr/>
                </a:tc>
                <a:extLst>
                  <a:ext uri="{0D108BD9-81ED-4DB2-BD59-A6C34878D82A}">
                    <a16:rowId xmlns:a16="http://schemas.microsoft.com/office/drawing/2014/main" val="1684898493"/>
                  </a:ext>
                </a:extLst>
              </a:tr>
            </a:tbl>
          </a:graphicData>
        </a:graphic>
      </p:graphicFrame>
      <p:sp>
        <p:nvSpPr>
          <p:cNvPr id="6" name="Title 5">
            <a:extLst>
              <a:ext uri="{FF2B5EF4-FFF2-40B4-BE49-F238E27FC236}">
                <a16:creationId xmlns:a16="http://schemas.microsoft.com/office/drawing/2014/main" id="{8FF6D921-F846-AA4F-E1A1-A79D9507E9AD}"/>
              </a:ext>
            </a:extLst>
          </p:cNvPr>
          <p:cNvSpPr>
            <a:spLocks noGrp="1"/>
          </p:cNvSpPr>
          <p:nvPr>
            <p:ph type="title"/>
          </p:nvPr>
        </p:nvSpPr>
        <p:spPr/>
        <p:txBody>
          <a:bodyPr>
            <a:normAutofit/>
          </a:bodyPr>
          <a:lstStyle/>
          <a:p>
            <a:r>
              <a:rPr lang="en-US" sz="2400" dirty="0"/>
              <a:t>ISA 550 – </a:t>
            </a:r>
            <a:r>
              <a:rPr lang="fr-BE" sz="2400" dirty="0"/>
              <a:t>parties liées</a:t>
            </a:r>
          </a:p>
        </p:txBody>
      </p:sp>
    </p:spTree>
    <p:extLst>
      <p:ext uri="{BB962C8B-B14F-4D97-AF65-F5344CB8AC3E}">
        <p14:creationId xmlns:p14="http://schemas.microsoft.com/office/powerpoint/2010/main" val="3420210224"/>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14</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796962332"/>
              </p:ext>
            </p:extLst>
          </p:nvPr>
        </p:nvGraphicFramePr>
        <p:xfrm>
          <a:off x="181179" y="748098"/>
          <a:ext cx="8781642" cy="4227762"/>
        </p:xfrm>
        <a:graphic>
          <a:graphicData uri="http://schemas.openxmlformats.org/drawingml/2006/table">
            <a:tbl>
              <a:tblPr firstRow="1" bandRow="1">
                <a:tableStyleId>{5C22544A-7EE6-4342-B048-85BDC9FD1C3A}</a:tableStyleId>
              </a:tblPr>
              <a:tblGrid>
                <a:gridCol w="320964">
                  <a:extLst>
                    <a:ext uri="{9D8B030D-6E8A-4147-A177-3AD203B41FA5}">
                      <a16:colId xmlns:a16="http://schemas.microsoft.com/office/drawing/2014/main" val="4241261406"/>
                    </a:ext>
                  </a:extLst>
                </a:gridCol>
                <a:gridCol w="2638370">
                  <a:extLst>
                    <a:ext uri="{9D8B030D-6E8A-4147-A177-3AD203B41FA5}">
                      <a16:colId xmlns:a16="http://schemas.microsoft.com/office/drawing/2014/main" val="230574239"/>
                    </a:ext>
                  </a:extLst>
                </a:gridCol>
                <a:gridCol w="2978451">
                  <a:extLst>
                    <a:ext uri="{9D8B030D-6E8A-4147-A177-3AD203B41FA5}">
                      <a16:colId xmlns:a16="http://schemas.microsoft.com/office/drawing/2014/main" val="2747404352"/>
                    </a:ext>
                  </a:extLst>
                </a:gridCol>
                <a:gridCol w="2843857">
                  <a:extLst>
                    <a:ext uri="{9D8B030D-6E8A-4147-A177-3AD203B41FA5}">
                      <a16:colId xmlns:a16="http://schemas.microsoft.com/office/drawing/2014/main" val="2454112930"/>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tc>
                  <a:txBody>
                    <a:bodyPr/>
                    <a:lstStyle/>
                    <a:p>
                      <a:r>
                        <a:rPr lang="fr-FR" sz="1100" dirty="0"/>
                        <a:t>Points d’attention</a:t>
                      </a:r>
                      <a:endParaRPr lang="fr-BE" sz="1100" dirty="0"/>
                    </a:p>
                  </a:txBody>
                  <a:tcPr/>
                </a:tc>
                <a:tc>
                  <a:txBody>
                    <a:bodyPr/>
                    <a:lstStyle/>
                    <a:p>
                      <a:r>
                        <a:rPr lang="fr-BE" sz="1100" dirty="0"/>
                        <a:t>Documentation </a:t>
                      </a:r>
                    </a:p>
                  </a:txBody>
                  <a:tcPr/>
                </a:tc>
                <a:extLst>
                  <a:ext uri="{0D108BD9-81ED-4DB2-BD59-A6C34878D82A}">
                    <a16:rowId xmlns:a16="http://schemas.microsoft.com/office/drawing/2014/main" val="2106850564"/>
                  </a:ext>
                </a:extLst>
              </a:tr>
              <a:tr h="425457">
                <a:tc>
                  <a:txBody>
                    <a:bodyPr/>
                    <a:lstStyle/>
                    <a:p>
                      <a:r>
                        <a:rPr lang="fr-FR" sz="1100" dirty="0"/>
                        <a:t>1</a:t>
                      </a:r>
                      <a:endParaRPr lang="fr-BE" sz="1100" dirty="0"/>
                    </a:p>
                  </a:txBody>
                  <a:tcPr/>
                </a:tc>
                <a:tc>
                  <a:txBody>
                    <a:bodyPr/>
                    <a:lstStyle/>
                    <a:p>
                      <a:pPr algn="l"/>
                      <a:r>
                        <a:rPr lang="fr-FR" sz="1100" dirty="0"/>
                        <a:t>Prise de connaissance du groupe et de ses composants</a:t>
                      </a:r>
                      <a:endParaRPr lang="fr-BE" sz="1100" dirty="0"/>
                    </a:p>
                  </a:txBody>
                  <a:tcPr/>
                </a:tc>
                <a:tc>
                  <a:txBody>
                    <a:bodyPr/>
                    <a:lstStyle/>
                    <a:p>
                      <a:pPr marL="0" indent="0" algn="l" defTabSz="914400" rtl="0" eaLnBrk="1" latinLnBrk="0" hangingPunct="1">
                        <a:buFont typeface="Arial" panose="020B0604020202020204" pitchFamily="34" charset="0"/>
                        <a:buNone/>
                      </a:pPr>
                      <a:r>
                        <a:rPr kumimoji="0" lang="fr-BE" sz="1100" kern="1200" dirty="0">
                          <a:solidFill>
                            <a:schemeClr val="tx1"/>
                          </a:solidFill>
                          <a:effectLst/>
                          <a:latin typeface="+mn-lt"/>
                          <a:ea typeface="+mn-ea"/>
                          <a:cs typeface="+mn-cs"/>
                        </a:rPr>
                        <a:t>Participations / consortium</a:t>
                      </a:r>
                    </a:p>
                    <a:p>
                      <a:pPr marL="171450" indent="-171450" algn="l" defTabSz="914400" rtl="0" eaLnBrk="1" latinLnBrk="0" hangingPunct="1">
                        <a:buFont typeface="Arial" panose="020B0604020202020204" pitchFamily="34" charset="0"/>
                        <a:buChar char="•"/>
                      </a:pPr>
                      <a:endParaRPr lang="fr-BE" sz="1100" dirty="0">
                        <a:solidFill>
                          <a:schemeClr val="tx1"/>
                        </a:solidFill>
                      </a:endParaRPr>
                    </a:p>
                  </a:txBody>
                  <a:tcPr/>
                </a:tc>
                <a:tc>
                  <a:txBody>
                    <a:bodyPr/>
                    <a:lstStyle/>
                    <a:p>
                      <a:endParaRPr lang="fr-BE" sz="1100" dirty="0"/>
                    </a:p>
                  </a:txBody>
                  <a:tcPr/>
                </a:tc>
                <a:extLst>
                  <a:ext uri="{0D108BD9-81ED-4DB2-BD59-A6C34878D82A}">
                    <a16:rowId xmlns:a16="http://schemas.microsoft.com/office/drawing/2014/main" val="2156956885"/>
                  </a:ext>
                </a:extLst>
              </a:tr>
              <a:tr h="612192">
                <a:tc>
                  <a:txBody>
                    <a:bodyPr/>
                    <a:lstStyle/>
                    <a:p>
                      <a:r>
                        <a:rPr lang="fr-FR" sz="1100" dirty="0"/>
                        <a:t>2</a:t>
                      </a:r>
                    </a:p>
                  </a:txBody>
                  <a:tcPr/>
                </a:tc>
                <a:tc>
                  <a:txBody>
                    <a:bodyPr/>
                    <a:lstStyle/>
                    <a:p>
                      <a:r>
                        <a:rPr lang="fr-FR" sz="1100" dirty="0"/>
                        <a:t>Prise de connaissance de l’environnement</a:t>
                      </a:r>
                      <a:endParaRPr lang="fr-BE" sz="1100" dirty="0"/>
                    </a:p>
                  </a:txBody>
                  <a:tcPr/>
                </a:tc>
                <a:tc>
                  <a:txBody>
                    <a:bodyPr/>
                    <a:lstStyle/>
                    <a:p>
                      <a:pPr marL="171450" indent="-171450" algn="l" defTabSz="914400" rtl="0" eaLnBrk="1" latinLnBrk="0" hangingPunct="1">
                        <a:buFont typeface="Arial" panose="020B0604020202020204" pitchFamily="34" charset="0"/>
                        <a:buChar char="•"/>
                      </a:pPr>
                      <a:r>
                        <a:rPr lang="fr-FR" sz="1100" dirty="0"/>
                        <a:t>Contrôles généraux au niveau du groupe</a:t>
                      </a:r>
                    </a:p>
                    <a:p>
                      <a:pPr marL="171450" indent="-171450" algn="l" defTabSz="914400" rtl="0" eaLnBrk="1" latinLnBrk="0" hangingPunct="1">
                        <a:buFont typeface="Arial" panose="020B0604020202020204" pitchFamily="34" charset="0"/>
                        <a:buChar char="•"/>
                      </a:pPr>
                      <a:r>
                        <a:rPr lang="fr-FR" sz="1100" dirty="0"/>
                        <a:t>Processus de consolidation y compris des instructions de la direction du groupe aux composants</a:t>
                      </a:r>
                    </a:p>
                    <a:p>
                      <a:pPr marL="171450" indent="-171450" algn="l" defTabSz="914400" rtl="0" eaLnBrk="1" latinLnBrk="0" hangingPunct="1">
                        <a:buFont typeface="Arial" panose="020B0604020202020204" pitchFamily="34" charset="0"/>
                        <a:buChar char="•"/>
                      </a:pPr>
                      <a:r>
                        <a:rPr lang="fr-FR" sz="1100" dirty="0"/>
                        <a:t>Flux opérationnels entre composants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BE" sz="1100" kern="1200" dirty="0">
                          <a:solidFill>
                            <a:schemeClr val="tx1"/>
                          </a:solidFill>
                          <a:effectLst/>
                          <a:latin typeface="+mn-lt"/>
                          <a:ea typeface="+mn-ea"/>
                          <a:cs typeface="+mn-cs"/>
                        </a:rPr>
                        <a:t>Évaluation des risques de fraudes, connaissance de fraudes avérées ou alléguées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BE" sz="1100" kern="1200" dirty="0">
                          <a:solidFill>
                            <a:schemeClr val="tx1"/>
                          </a:solidFill>
                          <a:effectLst/>
                          <a:latin typeface="+mn-lt"/>
                          <a:ea typeface="+mn-ea"/>
                          <a:cs typeface="+mn-cs"/>
                        </a:rPr>
                        <a:t>Identification des composants importants</a:t>
                      </a:r>
                      <a:endParaRPr lang="fr-BE" sz="1100" dirty="0"/>
                    </a:p>
                  </a:txBody>
                  <a:tcPr/>
                </a:tc>
                <a:tc>
                  <a:txBody>
                    <a:bodyPr/>
                    <a:lstStyle/>
                    <a:p>
                      <a:endParaRPr lang="fr-BE" sz="1100" dirty="0"/>
                    </a:p>
                  </a:txBody>
                  <a:tcPr/>
                </a:tc>
                <a:extLst>
                  <a:ext uri="{0D108BD9-81ED-4DB2-BD59-A6C34878D82A}">
                    <a16:rowId xmlns:a16="http://schemas.microsoft.com/office/drawing/2014/main" val="2598572521"/>
                  </a:ext>
                </a:extLst>
              </a:tr>
              <a:tr h="612192">
                <a:tc>
                  <a:txBody>
                    <a:bodyPr/>
                    <a:lstStyle/>
                    <a:p>
                      <a:r>
                        <a:rPr lang="fr-FR" sz="1100" dirty="0"/>
                        <a:t>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BE" sz="1100" kern="1200" dirty="0">
                          <a:solidFill>
                            <a:schemeClr val="tx1"/>
                          </a:solidFill>
                          <a:effectLst/>
                          <a:latin typeface="+mn-lt"/>
                          <a:ea typeface="+mn-ea"/>
                          <a:cs typeface="+mn-cs"/>
                        </a:rPr>
                        <a:t>Identification des auditeurs des entités composantes</a:t>
                      </a:r>
                    </a:p>
                    <a:p>
                      <a:endParaRPr lang="fr-BE" sz="1100" dirty="0"/>
                    </a:p>
                  </a:txBody>
                  <a:tcPr/>
                </a:tc>
                <a:tc>
                  <a:txBody>
                    <a:bodyPr/>
                    <a:lstStyle/>
                    <a:p>
                      <a:pPr marL="171450" indent="-171450">
                        <a:buFont typeface="Arial" panose="020B0604020202020204" pitchFamily="34" charset="0"/>
                        <a:buChar char="•"/>
                      </a:pPr>
                      <a:r>
                        <a:rPr lang="fr-BE" sz="1100" b="0" i="0" u="none" strike="noStrike" kern="1200" baseline="0" dirty="0">
                          <a:solidFill>
                            <a:schemeClr val="dk1"/>
                          </a:solidFill>
                          <a:latin typeface="+mn-lt"/>
                          <a:ea typeface="+mn-ea"/>
                          <a:cs typeface="+mn-cs"/>
                        </a:rPr>
                        <a:t>La compréhension par l'auditeur du composant et sa capacité à se conformer aux règles d’éthique </a:t>
                      </a:r>
                    </a:p>
                    <a:p>
                      <a:pPr marL="171450" indent="-171450">
                        <a:buFont typeface="Arial" panose="020B0604020202020204" pitchFamily="34" charset="0"/>
                        <a:buChar char="•"/>
                      </a:pPr>
                      <a:r>
                        <a:rPr lang="fr-BE" sz="1100" b="0" i="0" u="none" strike="noStrike" kern="1200" baseline="0" dirty="0">
                          <a:solidFill>
                            <a:schemeClr val="dk1"/>
                          </a:solidFill>
                          <a:latin typeface="+mn-lt"/>
                          <a:ea typeface="+mn-ea"/>
                          <a:cs typeface="+mn-cs"/>
                        </a:rPr>
                        <a:t>Ses compétences professionnelles</a:t>
                      </a:r>
                    </a:p>
                    <a:p>
                      <a:pPr marL="171450" indent="-171450">
                        <a:buFont typeface="Arial" panose="020B0604020202020204" pitchFamily="34" charset="0"/>
                        <a:buChar char="•"/>
                      </a:pPr>
                      <a:r>
                        <a:rPr lang="fr-BE" sz="1100" b="0" i="0" u="none" strike="noStrike" kern="1200" baseline="0" dirty="0">
                          <a:solidFill>
                            <a:schemeClr val="dk1"/>
                          </a:solidFill>
                          <a:latin typeface="+mn-lt"/>
                          <a:ea typeface="+mn-ea"/>
                          <a:cs typeface="+mn-cs"/>
                        </a:rPr>
                        <a:t>Implication dans les travaux de l'auditeur du composant dans les limites nécessaires pour recueillir des éléments probants suffisants et appropriés ; </a:t>
                      </a:r>
                    </a:p>
                    <a:p>
                      <a:pPr marL="171450" indent="-171450">
                        <a:buFont typeface="Arial" panose="020B0604020202020204" pitchFamily="34" charset="0"/>
                        <a:buChar char="•"/>
                      </a:pPr>
                      <a:r>
                        <a:rPr lang="fr-BE" sz="1100" b="0" i="0" u="none" strike="noStrike" kern="1200" baseline="0" dirty="0">
                          <a:solidFill>
                            <a:schemeClr val="dk1"/>
                          </a:solidFill>
                          <a:latin typeface="+mn-lt"/>
                          <a:ea typeface="+mn-ea"/>
                          <a:cs typeface="+mn-cs"/>
                        </a:rPr>
                        <a:t>(d) Si l'auditeur du composant exerce dans un environnement réglementé dans lequel les auditeurs sont activement contrôlés</a:t>
                      </a:r>
                      <a:endParaRPr lang="fr-BE" sz="1100" dirty="0"/>
                    </a:p>
                  </a:txBody>
                  <a:tcPr/>
                </a:tc>
                <a:tc>
                  <a:txBody>
                    <a:bodyPr/>
                    <a:lstStyle/>
                    <a:p>
                      <a:endParaRPr lang="fr-BE" sz="1100" dirty="0"/>
                    </a:p>
                  </a:txBody>
                  <a:tcPr/>
                </a:tc>
                <a:extLst>
                  <a:ext uri="{0D108BD9-81ED-4DB2-BD59-A6C34878D82A}">
                    <a16:rowId xmlns:a16="http://schemas.microsoft.com/office/drawing/2014/main" val="3305431641"/>
                  </a:ext>
                </a:extLst>
              </a:tr>
            </a:tbl>
          </a:graphicData>
        </a:graphic>
      </p:graphicFrame>
      <p:sp>
        <p:nvSpPr>
          <p:cNvPr id="6" name="Title 5">
            <a:extLst>
              <a:ext uri="{FF2B5EF4-FFF2-40B4-BE49-F238E27FC236}">
                <a16:creationId xmlns:a16="http://schemas.microsoft.com/office/drawing/2014/main" id="{281ED1B6-3585-4F55-4342-562649E8D2AE}"/>
              </a:ext>
            </a:extLst>
          </p:cNvPr>
          <p:cNvSpPr>
            <a:spLocks noGrp="1"/>
          </p:cNvSpPr>
          <p:nvPr>
            <p:ph type="title"/>
          </p:nvPr>
        </p:nvSpPr>
        <p:spPr>
          <a:xfrm>
            <a:off x="213059" y="12069"/>
            <a:ext cx="8717882" cy="993775"/>
          </a:xfrm>
        </p:spPr>
        <p:txBody>
          <a:bodyPr>
            <a:normAutofit/>
          </a:bodyPr>
          <a:lstStyle/>
          <a:p>
            <a:r>
              <a:rPr lang="fr-FR" sz="2400" dirty="0"/>
              <a:t>ISA 600 – aspects particuliers audit d’états financiers d’un groupe</a:t>
            </a:r>
            <a:endParaRPr lang="en-BE" sz="2400" dirty="0"/>
          </a:p>
        </p:txBody>
      </p:sp>
    </p:spTree>
    <p:extLst>
      <p:ext uri="{BB962C8B-B14F-4D97-AF65-F5344CB8AC3E}">
        <p14:creationId xmlns:p14="http://schemas.microsoft.com/office/powerpoint/2010/main" val="164265397"/>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15</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3888974078"/>
              </p:ext>
            </p:extLst>
          </p:nvPr>
        </p:nvGraphicFramePr>
        <p:xfrm>
          <a:off x="181179" y="992112"/>
          <a:ext cx="8781642" cy="1405002"/>
        </p:xfrm>
        <a:graphic>
          <a:graphicData uri="http://schemas.openxmlformats.org/drawingml/2006/table">
            <a:tbl>
              <a:tblPr firstRow="1" bandRow="1">
                <a:tableStyleId>{5C22544A-7EE6-4342-B048-85BDC9FD1C3A}</a:tableStyleId>
              </a:tblPr>
              <a:tblGrid>
                <a:gridCol w="320964">
                  <a:extLst>
                    <a:ext uri="{9D8B030D-6E8A-4147-A177-3AD203B41FA5}">
                      <a16:colId xmlns:a16="http://schemas.microsoft.com/office/drawing/2014/main" val="4241261406"/>
                    </a:ext>
                  </a:extLst>
                </a:gridCol>
                <a:gridCol w="2638370">
                  <a:extLst>
                    <a:ext uri="{9D8B030D-6E8A-4147-A177-3AD203B41FA5}">
                      <a16:colId xmlns:a16="http://schemas.microsoft.com/office/drawing/2014/main" val="230574239"/>
                    </a:ext>
                  </a:extLst>
                </a:gridCol>
                <a:gridCol w="2978451">
                  <a:extLst>
                    <a:ext uri="{9D8B030D-6E8A-4147-A177-3AD203B41FA5}">
                      <a16:colId xmlns:a16="http://schemas.microsoft.com/office/drawing/2014/main" val="2747404352"/>
                    </a:ext>
                  </a:extLst>
                </a:gridCol>
                <a:gridCol w="2843857">
                  <a:extLst>
                    <a:ext uri="{9D8B030D-6E8A-4147-A177-3AD203B41FA5}">
                      <a16:colId xmlns:a16="http://schemas.microsoft.com/office/drawing/2014/main" val="2454112930"/>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tc>
                  <a:txBody>
                    <a:bodyPr/>
                    <a:lstStyle/>
                    <a:p>
                      <a:r>
                        <a:rPr lang="fr-FR" sz="1100" dirty="0"/>
                        <a:t>Points d’attention</a:t>
                      </a:r>
                      <a:endParaRPr lang="fr-BE" sz="1100" dirty="0"/>
                    </a:p>
                  </a:txBody>
                  <a:tcPr/>
                </a:tc>
                <a:tc>
                  <a:txBody>
                    <a:bodyPr/>
                    <a:lstStyle/>
                    <a:p>
                      <a:r>
                        <a:rPr lang="fr-BE" sz="1100" dirty="0"/>
                        <a:t>Documentation </a:t>
                      </a:r>
                    </a:p>
                  </a:txBody>
                  <a:tcPr/>
                </a:tc>
                <a:extLst>
                  <a:ext uri="{0D108BD9-81ED-4DB2-BD59-A6C34878D82A}">
                    <a16:rowId xmlns:a16="http://schemas.microsoft.com/office/drawing/2014/main" val="2106850564"/>
                  </a:ext>
                </a:extLst>
              </a:tr>
              <a:tr h="324000">
                <a:tc>
                  <a:txBody>
                    <a:bodyPr/>
                    <a:lstStyle/>
                    <a:p>
                      <a:r>
                        <a:rPr lang="fr-FR" sz="1100" dirty="0"/>
                        <a:t>4</a:t>
                      </a:r>
                      <a:endParaRPr lang="fr-BE" sz="1100" dirty="0"/>
                    </a:p>
                  </a:txBody>
                  <a:tcPr/>
                </a:tc>
                <a:tc>
                  <a:txBody>
                    <a:bodyPr/>
                    <a:lstStyle/>
                    <a:p>
                      <a:pPr algn="l"/>
                      <a:r>
                        <a:rPr lang="fr-BE" sz="1100" dirty="0"/>
                        <a:t>Méthodes de consolidation</a:t>
                      </a:r>
                    </a:p>
                  </a:txBody>
                  <a:tcPr/>
                </a:tc>
                <a:tc>
                  <a:txBody>
                    <a:bodyPr/>
                    <a:lstStyle/>
                    <a:p>
                      <a:pPr marL="171450" indent="-171450" algn="l" defTabSz="914400" rtl="0" eaLnBrk="1" latinLnBrk="0" hangingPunct="1">
                        <a:buFont typeface="Arial" panose="020B0604020202020204" pitchFamily="34" charset="0"/>
                        <a:buChar char="•"/>
                      </a:pPr>
                      <a:endParaRPr lang="fr-BE" sz="1100" dirty="0">
                        <a:solidFill>
                          <a:schemeClr val="tx1"/>
                        </a:solidFill>
                      </a:endParaRPr>
                    </a:p>
                  </a:txBody>
                  <a:tcPr/>
                </a:tc>
                <a:tc>
                  <a:txBody>
                    <a:bodyPr/>
                    <a:lstStyle/>
                    <a:p>
                      <a:endParaRPr lang="fr-BE" sz="1100" dirty="0"/>
                    </a:p>
                  </a:txBody>
                  <a:tcPr/>
                </a:tc>
                <a:extLst>
                  <a:ext uri="{0D108BD9-81ED-4DB2-BD59-A6C34878D82A}">
                    <a16:rowId xmlns:a16="http://schemas.microsoft.com/office/drawing/2014/main" val="2156956885"/>
                  </a:ext>
                </a:extLst>
              </a:tr>
              <a:tr h="324000">
                <a:tc>
                  <a:txBody>
                    <a:bodyPr/>
                    <a:lstStyle/>
                    <a:p>
                      <a:r>
                        <a:rPr lang="fr-FR" sz="1100" dirty="0"/>
                        <a:t>5</a:t>
                      </a:r>
                    </a:p>
                  </a:txBody>
                  <a:tcPr/>
                </a:tc>
                <a:tc>
                  <a:txBody>
                    <a:bodyPr/>
                    <a:lstStyle/>
                    <a:p>
                      <a:r>
                        <a:rPr lang="fr-BE" sz="1100" dirty="0"/>
                        <a:t>Instructions d’audit</a:t>
                      </a:r>
                    </a:p>
                  </a:txBody>
                  <a:tcPr/>
                </a:tc>
                <a:tc>
                  <a:txBody>
                    <a:bodyPr/>
                    <a:lstStyle/>
                    <a:p>
                      <a:endParaRPr lang="fr-BE" sz="1100" dirty="0"/>
                    </a:p>
                  </a:txBody>
                  <a:tcPr/>
                </a:tc>
                <a:tc>
                  <a:txBody>
                    <a:bodyPr/>
                    <a:lstStyle/>
                    <a:p>
                      <a:endParaRPr lang="fr-BE" sz="1100" dirty="0"/>
                    </a:p>
                  </a:txBody>
                  <a:tcPr/>
                </a:tc>
                <a:extLst>
                  <a:ext uri="{0D108BD9-81ED-4DB2-BD59-A6C34878D82A}">
                    <a16:rowId xmlns:a16="http://schemas.microsoft.com/office/drawing/2014/main" val="2598572521"/>
                  </a:ext>
                </a:extLst>
              </a:tr>
              <a:tr h="324000">
                <a:tc>
                  <a:txBody>
                    <a:bodyPr/>
                    <a:lstStyle/>
                    <a:p>
                      <a:r>
                        <a:rPr lang="fr-FR" sz="1100" dirty="0"/>
                        <a:t>6</a:t>
                      </a:r>
                    </a:p>
                  </a:txBody>
                  <a:tcPr/>
                </a:tc>
                <a:tc>
                  <a:txBody>
                    <a:bodyPr/>
                    <a:lstStyle/>
                    <a:p>
                      <a:r>
                        <a:rPr lang="fr-FR" sz="1100" dirty="0"/>
                        <a:t>Planning de rapportage</a:t>
                      </a:r>
                      <a:endParaRPr lang="fr-BE" sz="1100" dirty="0"/>
                    </a:p>
                  </a:txBody>
                  <a:tcPr/>
                </a:tc>
                <a:tc>
                  <a:txBody>
                    <a:bodyPr/>
                    <a:lstStyle/>
                    <a:p>
                      <a:endParaRPr lang="fr-BE" sz="1100" dirty="0"/>
                    </a:p>
                  </a:txBody>
                  <a:tcPr/>
                </a:tc>
                <a:tc>
                  <a:txBody>
                    <a:bodyPr/>
                    <a:lstStyle/>
                    <a:p>
                      <a:endParaRPr lang="fr-BE" sz="1100" dirty="0"/>
                    </a:p>
                  </a:txBody>
                  <a:tcPr/>
                </a:tc>
                <a:extLst>
                  <a:ext uri="{0D108BD9-81ED-4DB2-BD59-A6C34878D82A}">
                    <a16:rowId xmlns:a16="http://schemas.microsoft.com/office/drawing/2014/main" val="3129986062"/>
                  </a:ext>
                </a:extLst>
              </a:tr>
            </a:tbl>
          </a:graphicData>
        </a:graphic>
      </p:graphicFrame>
      <p:sp>
        <p:nvSpPr>
          <p:cNvPr id="6" name="Title 5">
            <a:extLst>
              <a:ext uri="{FF2B5EF4-FFF2-40B4-BE49-F238E27FC236}">
                <a16:creationId xmlns:a16="http://schemas.microsoft.com/office/drawing/2014/main" id="{281ED1B6-3585-4F55-4342-562649E8D2AE}"/>
              </a:ext>
            </a:extLst>
          </p:cNvPr>
          <p:cNvSpPr>
            <a:spLocks noGrp="1"/>
          </p:cNvSpPr>
          <p:nvPr>
            <p:ph type="title"/>
          </p:nvPr>
        </p:nvSpPr>
        <p:spPr>
          <a:xfrm>
            <a:off x="213059" y="128183"/>
            <a:ext cx="8717882" cy="993775"/>
          </a:xfrm>
        </p:spPr>
        <p:txBody>
          <a:bodyPr>
            <a:normAutofit/>
          </a:bodyPr>
          <a:lstStyle/>
          <a:p>
            <a:r>
              <a:rPr lang="fr-FR" sz="2400" dirty="0"/>
              <a:t>ISA 600 – aspects particuliers audit d’états financiers d’un groupe</a:t>
            </a:r>
            <a:endParaRPr lang="en-BE" sz="2400" dirty="0"/>
          </a:p>
        </p:txBody>
      </p:sp>
    </p:spTree>
    <p:extLst>
      <p:ext uri="{BB962C8B-B14F-4D97-AF65-F5344CB8AC3E}">
        <p14:creationId xmlns:p14="http://schemas.microsoft.com/office/powerpoint/2010/main" val="3919435180"/>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16</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3080253602"/>
              </p:ext>
            </p:extLst>
          </p:nvPr>
        </p:nvGraphicFramePr>
        <p:xfrm>
          <a:off x="149299" y="955963"/>
          <a:ext cx="8781642" cy="3828983"/>
        </p:xfrm>
        <a:graphic>
          <a:graphicData uri="http://schemas.openxmlformats.org/drawingml/2006/table">
            <a:tbl>
              <a:tblPr firstRow="1" bandRow="1">
                <a:tableStyleId>{5C22544A-7EE6-4342-B048-85BDC9FD1C3A}</a:tableStyleId>
              </a:tblPr>
              <a:tblGrid>
                <a:gridCol w="320964">
                  <a:extLst>
                    <a:ext uri="{9D8B030D-6E8A-4147-A177-3AD203B41FA5}">
                      <a16:colId xmlns:a16="http://schemas.microsoft.com/office/drawing/2014/main" val="4241261406"/>
                    </a:ext>
                  </a:extLst>
                </a:gridCol>
                <a:gridCol w="2638370">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tc>
                  <a:txBody>
                    <a:bodyPr/>
                    <a:lstStyle/>
                    <a:p>
                      <a:r>
                        <a:rPr lang="fr-FR" sz="1100" dirty="0"/>
                        <a:t>Points d’attention</a:t>
                      </a:r>
                      <a:endParaRPr lang="fr-BE" sz="1100" dirty="0"/>
                    </a:p>
                  </a:txBody>
                  <a:tcPr/>
                </a:tc>
                <a:tc>
                  <a:txBody>
                    <a:bodyPr/>
                    <a:lstStyle/>
                    <a:p>
                      <a:r>
                        <a:rPr lang="fr-BE" sz="1100" dirty="0"/>
                        <a:t>Conclusions</a:t>
                      </a:r>
                    </a:p>
                  </a:txBody>
                  <a:tcPr/>
                </a:tc>
                <a:extLst>
                  <a:ext uri="{0D108BD9-81ED-4DB2-BD59-A6C34878D82A}">
                    <a16:rowId xmlns:a16="http://schemas.microsoft.com/office/drawing/2014/main" val="2106850564"/>
                  </a:ext>
                </a:extLst>
              </a:tr>
              <a:tr h="531275">
                <a:tc>
                  <a:txBody>
                    <a:bodyPr/>
                    <a:lstStyle/>
                    <a:p>
                      <a:r>
                        <a:rPr lang="fr-FR" sz="1100" dirty="0"/>
                        <a:t>1</a:t>
                      </a:r>
                      <a:endParaRPr lang="fr-BE" sz="1100" dirty="0"/>
                    </a:p>
                  </a:txBody>
                  <a:tcPr/>
                </a:tc>
                <a:tc>
                  <a:txBody>
                    <a:bodyPr/>
                    <a:lstStyle/>
                    <a:p>
                      <a:pPr algn="l"/>
                      <a:r>
                        <a:rPr lang="fr-BE" sz="1100" dirty="0"/>
                        <a:t>Planification des contrôles </a:t>
                      </a:r>
                    </a:p>
                  </a:txBody>
                  <a:tcPr/>
                </a:tc>
                <a:tc>
                  <a:txBody>
                    <a:bodyPr/>
                    <a:lstStyle/>
                    <a:p>
                      <a:pPr>
                        <a:lnSpc>
                          <a:spcPct val="107000"/>
                        </a:lnSpc>
                        <a:spcAft>
                          <a:spcPts val="800"/>
                        </a:spcAft>
                      </a:pPr>
                      <a:r>
                        <a:rPr lang="fr-BE" sz="1100" kern="100" dirty="0">
                          <a:effectLst/>
                          <a:latin typeface="Calibri" panose="020F0502020204030204" pitchFamily="34" charset="0"/>
                          <a:ea typeface="Calibri" panose="020F0502020204030204" pitchFamily="34" charset="0"/>
                          <a:cs typeface="Arial" panose="020B0604020202020204" pitchFamily="34" charset="0"/>
                        </a:rPr>
                        <a:t>les grandes lignes de l’étendue et du calendrier prévus de l’audit : l’auditeur externe doit indiquer de quelle façon il a prévu d’utiliser les travaux de la fonction d’audit interne (après obtention de l’accord écrit d’un représentant autorisé de l’entité)</a:t>
                      </a:r>
                      <a:endParaRPr lang="fr-BE" sz="1100" dirty="0">
                        <a:highlight>
                          <a:srgbClr val="FFFF00"/>
                        </a:highlight>
                      </a:endParaRPr>
                    </a:p>
                  </a:txBody>
                  <a:tcPr/>
                </a:tc>
                <a:tc>
                  <a:txBody>
                    <a:bodyPr/>
                    <a:lstStyle/>
                    <a:p>
                      <a:endParaRPr lang="fr-BE" sz="1100" dirty="0"/>
                    </a:p>
                  </a:txBody>
                  <a:tcPr/>
                </a:tc>
                <a:extLst>
                  <a:ext uri="{0D108BD9-81ED-4DB2-BD59-A6C34878D82A}">
                    <a16:rowId xmlns:a16="http://schemas.microsoft.com/office/drawing/2014/main" val="2156956885"/>
                  </a:ext>
                </a:extLst>
              </a:tr>
              <a:tr h="612192">
                <a:tc>
                  <a:txBody>
                    <a:bodyPr/>
                    <a:lstStyle/>
                    <a:p>
                      <a:r>
                        <a:rPr lang="fr-FR" sz="1100" dirty="0"/>
                        <a:t>2</a:t>
                      </a:r>
                    </a:p>
                  </a:txBody>
                  <a:tcPr/>
                </a:tc>
                <a:tc>
                  <a:txBody>
                    <a:bodyPr/>
                    <a:lstStyle/>
                    <a:p>
                      <a:r>
                        <a:rPr lang="fr-BE" sz="1100" dirty="0"/>
                        <a:t>Lacunes constatées</a:t>
                      </a:r>
                    </a:p>
                  </a:txBody>
                  <a:tcPr/>
                </a:tc>
                <a:tc>
                  <a:txBody>
                    <a:bodyPr/>
                    <a:lstStyle/>
                    <a:p>
                      <a:pPr>
                        <a:lnSpc>
                          <a:spcPct val="107000"/>
                        </a:lnSpc>
                        <a:spcAft>
                          <a:spcPts val="800"/>
                        </a:spcAft>
                      </a:pPr>
                      <a:r>
                        <a:rPr lang="fr-BE" sz="1100" kern="100" dirty="0">
                          <a:effectLst/>
                          <a:latin typeface="Calibri" panose="020F0502020204030204" pitchFamily="34" charset="0"/>
                          <a:ea typeface="Calibri" panose="020F0502020204030204" pitchFamily="34" charset="0"/>
                          <a:cs typeface="Arial" panose="020B0604020202020204" pitchFamily="34" charset="0"/>
                        </a:rPr>
                        <a:t>dans le cadre du contrôle interne (faiblesses du contrôle interne) :</a:t>
                      </a:r>
                      <a:br>
                        <a:rPr lang="fr-BE" sz="1100" kern="100" dirty="0">
                          <a:effectLst/>
                          <a:latin typeface="Calibri" panose="020F0502020204030204" pitchFamily="34" charset="0"/>
                          <a:ea typeface="Calibri" panose="020F0502020204030204" pitchFamily="34" charset="0"/>
                          <a:cs typeface="Arial" panose="020B0604020202020204" pitchFamily="34" charset="0"/>
                        </a:rPr>
                      </a:br>
                      <a:r>
                        <a:rPr lang="fr-BE" sz="1100" kern="100" dirty="0">
                          <a:effectLst/>
                          <a:latin typeface="Calibri" panose="020F0502020204030204" pitchFamily="34" charset="0"/>
                          <a:ea typeface="Calibri" panose="020F0502020204030204" pitchFamily="34" charset="0"/>
                          <a:cs typeface="Arial" panose="020B0604020202020204" pitchFamily="34" charset="0"/>
                        </a:rPr>
                        <a:t>lorsque la position de la fonction d’audit interne dans l’organisation ainsi que les politiques et procédures pertinentes ne favorisent pas adéquatement l'objectivité des auditeurs internes ;</a:t>
                      </a:r>
                      <a:br>
                        <a:rPr lang="fr-BE" sz="1100" kern="100" dirty="0">
                          <a:effectLst/>
                          <a:latin typeface="Calibri" panose="020F0502020204030204" pitchFamily="34" charset="0"/>
                          <a:ea typeface="Calibri" panose="020F0502020204030204" pitchFamily="34" charset="0"/>
                          <a:cs typeface="Arial" panose="020B0604020202020204" pitchFamily="34" charset="0"/>
                        </a:rPr>
                      </a:br>
                      <a:r>
                        <a:rPr lang="fr-BE" sz="1100" kern="100" dirty="0">
                          <a:effectLst/>
                          <a:latin typeface="Calibri" panose="020F0502020204030204" pitchFamily="34" charset="0"/>
                          <a:ea typeface="Calibri" panose="020F0502020204030204" pitchFamily="34" charset="0"/>
                          <a:cs typeface="Arial" panose="020B0604020202020204" pitchFamily="34" charset="0"/>
                        </a:rPr>
                        <a:t>lorsque la fonction d’audit interne ne présente pas la compétence suffisante ;</a:t>
                      </a:r>
                      <a:br>
                        <a:rPr lang="fr-BE" sz="1100" kern="100" dirty="0">
                          <a:effectLst/>
                          <a:latin typeface="Calibri" panose="020F0502020204030204" pitchFamily="34" charset="0"/>
                          <a:ea typeface="Calibri" panose="020F0502020204030204" pitchFamily="34" charset="0"/>
                          <a:cs typeface="Arial" panose="020B0604020202020204" pitchFamily="34" charset="0"/>
                        </a:rPr>
                      </a:br>
                      <a:r>
                        <a:rPr lang="fr-BE" sz="1100" kern="100" dirty="0">
                          <a:effectLst/>
                          <a:latin typeface="Calibri" panose="020F0502020204030204" pitchFamily="34" charset="0"/>
                          <a:ea typeface="Calibri" panose="020F0502020204030204" pitchFamily="34" charset="0"/>
                          <a:cs typeface="Arial" panose="020B0604020202020204" pitchFamily="34" charset="0"/>
                        </a:rPr>
                        <a:t>lorsque la fonction d’audit interne n’adopte pas une approche systématique et rigoureuse assortie d’un contrôle qualité</a:t>
                      </a:r>
                      <a:endParaRPr lang="fr-BE" sz="1100" dirty="0"/>
                    </a:p>
                  </a:txBody>
                  <a:tcPr/>
                </a:tc>
                <a:tc>
                  <a:txBody>
                    <a:bodyPr/>
                    <a:lstStyle/>
                    <a:p>
                      <a:endParaRPr lang="fr-BE" sz="1100" dirty="0"/>
                    </a:p>
                  </a:txBody>
                  <a:tcPr/>
                </a:tc>
                <a:extLst>
                  <a:ext uri="{0D108BD9-81ED-4DB2-BD59-A6C34878D82A}">
                    <a16:rowId xmlns:a16="http://schemas.microsoft.com/office/drawing/2014/main" val="2598572521"/>
                  </a:ext>
                </a:extLst>
              </a:tr>
            </a:tbl>
          </a:graphicData>
        </a:graphic>
      </p:graphicFrame>
      <p:sp>
        <p:nvSpPr>
          <p:cNvPr id="6" name="Title 5">
            <a:extLst>
              <a:ext uri="{FF2B5EF4-FFF2-40B4-BE49-F238E27FC236}">
                <a16:creationId xmlns:a16="http://schemas.microsoft.com/office/drawing/2014/main" id="{EFA947A1-CA29-8428-81AD-B48AD4601C56}"/>
              </a:ext>
            </a:extLst>
          </p:cNvPr>
          <p:cNvSpPr>
            <a:spLocks noGrp="1"/>
          </p:cNvSpPr>
          <p:nvPr>
            <p:ph type="title"/>
          </p:nvPr>
        </p:nvSpPr>
        <p:spPr/>
        <p:txBody>
          <a:bodyPr>
            <a:normAutofit/>
          </a:bodyPr>
          <a:lstStyle/>
          <a:p>
            <a:r>
              <a:rPr lang="fr-FR" sz="2400" dirty="0"/>
              <a:t>ISA 610 (révisée) – utilisation des travaux des auditeurs internes</a:t>
            </a:r>
            <a:endParaRPr lang="en-BE" sz="2400" dirty="0"/>
          </a:p>
        </p:txBody>
      </p:sp>
    </p:spTree>
    <p:extLst>
      <p:ext uri="{BB962C8B-B14F-4D97-AF65-F5344CB8AC3E}">
        <p14:creationId xmlns:p14="http://schemas.microsoft.com/office/powerpoint/2010/main" val="2376085203"/>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17</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3292379197"/>
              </p:ext>
            </p:extLst>
          </p:nvPr>
        </p:nvGraphicFramePr>
        <p:xfrm>
          <a:off x="149299" y="955963"/>
          <a:ext cx="8781642" cy="3206682"/>
        </p:xfrm>
        <a:graphic>
          <a:graphicData uri="http://schemas.openxmlformats.org/drawingml/2006/table">
            <a:tbl>
              <a:tblPr firstRow="1" bandRow="1">
                <a:tableStyleId>{5C22544A-7EE6-4342-B048-85BDC9FD1C3A}</a:tableStyleId>
              </a:tblPr>
              <a:tblGrid>
                <a:gridCol w="386278">
                  <a:extLst>
                    <a:ext uri="{9D8B030D-6E8A-4147-A177-3AD203B41FA5}">
                      <a16:colId xmlns:a16="http://schemas.microsoft.com/office/drawing/2014/main" val="4241261406"/>
                    </a:ext>
                  </a:extLst>
                </a:gridCol>
                <a:gridCol w="2573056">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tc>
                  <a:txBody>
                    <a:bodyPr/>
                    <a:lstStyle/>
                    <a:p>
                      <a:r>
                        <a:rPr lang="fr-FR" sz="1100" dirty="0"/>
                        <a:t>Points d’attention</a:t>
                      </a:r>
                      <a:endParaRPr lang="fr-BE" sz="1100" dirty="0"/>
                    </a:p>
                  </a:txBody>
                  <a:tcPr/>
                </a:tc>
                <a:tc>
                  <a:txBody>
                    <a:bodyPr/>
                    <a:lstStyle/>
                    <a:p>
                      <a:r>
                        <a:rPr lang="fr-BE" sz="1100" dirty="0"/>
                        <a:t>Conclusions</a:t>
                      </a:r>
                    </a:p>
                  </a:txBody>
                  <a:tcPr/>
                </a:tc>
                <a:extLst>
                  <a:ext uri="{0D108BD9-81ED-4DB2-BD59-A6C34878D82A}">
                    <a16:rowId xmlns:a16="http://schemas.microsoft.com/office/drawing/2014/main" val="2106850564"/>
                  </a:ext>
                </a:extLst>
              </a:tr>
              <a:tr h="531275">
                <a:tc>
                  <a:txBody>
                    <a:bodyPr/>
                    <a:lstStyle/>
                    <a:p>
                      <a:r>
                        <a:rPr lang="fr-FR" sz="1100" dirty="0"/>
                        <a:t>1</a:t>
                      </a:r>
                      <a:endParaRPr lang="fr-BE" sz="1100" dirty="0"/>
                    </a:p>
                  </a:txBody>
                  <a:tcPr/>
                </a:tc>
                <a:tc>
                  <a:txBody>
                    <a:bodyPr/>
                    <a:lstStyle/>
                    <a:p>
                      <a:pPr algn="l"/>
                      <a:r>
                        <a:rPr kumimoji="0" lang="fr-BE" sz="1100" b="0" u="none" kern="1200" dirty="0">
                          <a:solidFill>
                            <a:schemeClr val="dk1"/>
                          </a:solidFill>
                          <a:effectLst/>
                          <a:latin typeface="+mn-lt"/>
                          <a:ea typeface="+mn-ea"/>
                          <a:cs typeface="+mn-cs"/>
                        </a:rPr>
                        <a:t>Informations à inclure dans les comptes annuels</a:t>
                      </a:r>
                      <a:endParaRPr lang="fr-BE" sz="1100" b="0" u="none" dirty="0"/>
                    </a:p>
                  </a:txBody>
                  <a:tcPr/>
                </a:tc>
                <a:tc>
                  <a:txBody>
                    <a:bodyPr/>
                    <a:lstStyle/>
                    <a:p>
                      <a:pPr lvl="0"/>
                      <a:r>
                        <a:rPr kumimoji="0" lang="fr-BE" sz="1100" u="none" kern="1200" dirty="0">
                          <a:solidFill>
                            <a:schemeClr val="dk1"/>
                          </a:solidFill>
                          <a:effectLst/>
                          <a:latin typeface="+mn-lt"/>
                          <a:ea typeface="+mn-ea"/>
                          <a:cs typeface="+mn-cs"/>
                        </a:rPr>
                        <a:t>Mentions spécifiques à inclure aux comptes annuels tels que :</a:t>
                      </a:r>
                      <a:endParaRPr kumimoji="0" lang="en-BE" sz="1100" u="none" kern="1200" dirty="0">
                        <a:solidFill>
                          <a:schemeClr val="dk1"/>
                        </a:solidFill>
                        <a:effectLst/>
                        <a:latin typeface="+mn-lt"/>
                        <a:ea typeface="+mn-ea"/>
                        <a:cs typeface="+mn-cs"/>
                      </a:endParaRPr>
                    </a:p>
                    <a:p>
                      <a:pPr lvl="1"/>
                      <a:r>
                        <a:rPr kumimoji="0" lang="fr-BE" sz="1100" u="none" kern="1200" dirty="0">
                          <a:solidFill>
                            <a:schemeClr val="dk1"/>
                          </a:solidFill>
                          <a:effectLst/>
                          <a:latin typeface="+mn-lt"/>
                          <a:ea typeface="+mn-ea"/>
                          <a:cs typeface="+mn-cs"/>
                        </a:rPr>
                        <a:t>Règles d’évaluation spécifiques </a:t>
                      </a:r>
                      <a:endParaRPr kumimoji="0" lang="en-BE" sz="1100" u="none" kern="1200" dirty="0">
                        <a:solidFill>
                          <a:schemeClr val="dk1"/>
                        </a:solidFill>
                        <a:effectLst/>
                        <a:latin typeface="+mn-lt"/>
                        <a:ea typeface="+mn-ea"/>
                        <a:cs typeface="+mn-cs"/>
                      </a:endParaRPr>
                    </a:p>
                    <a:p>
                      <a:pPr lvl="1"/>
                      <a:r>
                        <a:rPr kumimoji="0" lang="fr-BE" sz="1100" u="none" kern="1200" dirty="0">
                          <a:solidFill>
                            <a:schemeClr val="dk1"/>
                          </a:solidFill>
                          <a:effectLst/>
                          <a:latin typeface="+mn-lt"/>
                          <a:ea typeface="+mn-ea"/>
                          <a:cs typeface="+mn-cs"/>
                        </a:rPr>
                        <a:t>Mentions complémentaires telles que celles relatives à la continuité</a:t>
                      </a:r>
                      <a:endParaRPr kumimoji="0" lang="en-BE" sz="1100" u="none" kern="1200" dirty="0">
                        <a:solidFill>
                          <a:schemeClr val="dk1"/>
                        </a:solidFill>
                        <a:effectLst/>
                        <a:latin typeface="+mn-lt"/>
                        <a:ea typeface="+mn-ea"/>
                        <a:cs typeface="+mn-cs"/>
                      </a:endParaRPr>
                    </a:p>
                    <a:p>
                      <a:pPr lvl="1"/>
                      <a:r>
                        <a:rPr kumimoji="0" lang="fr-BE" sz="1100" u="none" kern="1200" dirty="0">
                          <a:solidFill>
                            <a:schemeClr val="dk1"/>
                          </a:solidFill>
                          <a:effectLst/>
                          <a:latin typeface="+mn-lt"/>
                          <a:ea typeface="+mn-ea"/>
                          <a:cs typeface="+mn-cs"/>
                        </a:rPr>
                        <a:t>Existence d’instruments financiers</a:t>
                      </a:r>
                      <a:endParaRPr kumimoji="0" lang="en-BE" sz="1100" u="none" kern="1200" dirty="0">
                        <a:solidFill>
                          <a:schemeClr val="dk1"/>
                        </a:solidFill>
                        <a:effectLst/>
                        <a:latin typeface="+mn-lt"/>
                        <a:ea typeface="+mn-ea"/>
                        <a:cs typeface="+mn-cs"/>
                      </a:endParaRPr>
                    </a:p>
                    <a:p>
                      <a:pPr lvl="1"/>
                      <a:r>
                        <a:rPr kumimoji="0" lang="fr-BE" sz="1100" u="none" kern="1200" dirty="0">
                          <a:solidFill>
                            <a:schemeClr val="dk1"/>
                          </a:solidFill>
                          <a:effectLst/>
                          <a:latin typeface="+mn-lt"/>
                          <a:ea typeface="+mn-ea"/>
                          <a:cs typeface="+mn-cs"/>
                        </a:rPr>
                        <a:t>Justification des fonds affectés</a:t>
                      </a:r>
                      <a:endParaRPr kumimoji="0" lang="en-BE" sz="1100" u="none" kern="1200" dirty="0">
                        <a:solidFill>
                          <a:schemeClr val="dk1"/>
                        </a:solidFill>
                        <a:effectLst/>
                        <a:latin typeface="+mn-lt"/>
                        <a:ea typeface="+mn-ea"/>
                        <a:cs typeface="+mn-cs"/>
                      </a:endParaRPr>
                    </a:p>
                    <a:p>
                      <a:pPr lvl="0"/>
                      <a:r>
                        <a:rPr kumimoji="0" lang="fr-BE" sz="1100" u="none" kern="1200" dirty="0">
                          <a:solidFill>
                            <a:schemeClr val="dk1"/>
                          </a:solidFill>
                          <a:effectLst/>
                          <a:latin typeface="+mn-lt"/>
                          <a:ea typeface="+mn-ea"/>
                          <a:cs typeface="+mn-cs"/>
                        </a:rPr>
                        <a:t>Mesures prises pour identifier les parties liées et identification des parties liées</a:t>
                      </a:r>
                      <a:endParaRPr kumimoji="0" lang="en-BE" sz="1100" u="none" kern="1200" dirty="0">
                        <a:solidFill>
                          <a:schemeClr val="dk1"/>
                        </a:solidFill>
                        <a:effectLst/>
                        <a:latin typeface="+mn-lt"/>
                        <a:ea typeface="+mn-ea"/>
                        <a:cs typeface="+mn-cs"/>
                      </a:endParaRPr>
                    </a:p>
                    <a:p>
                      <a:pPr lvl="0"/>
                      <a:r>
                        <a:rPr kumimoji="0" lang="fr-BE" sz="1100" u="none" kern="1200" dirty="0">
                          <a:solidFill>
                            <a:schemeClr val="dk1"/>
                          </a:solidFill>
                          <a:effectLst/>
                          <a:latin typeface="+mn-lt"/>
                          <a:ea typeface="+mn-ea"/>
                          <a:cs typeface="+mn-cs"/>
                        </a:rPr>
                        <a:t>Existence et composition d’un éventuel rapport annuel incluant des informations financières et non financières ainsi que notre opinion</a:t>
                      </a:r>
                      <a:endParaRPr kumimoji="0" lang="en-BE" sz="1100" u="none" kern="1200" dirty="0">
                        <a:solidFill>
                          <a:schemeClr val="dk1"/>
                        </a:solidFill>
                        <a:effectLst/>
                        <a:latin typeface="+mn-lt"/>
                        <a:ea typeface="+mn-ea"/>
                        <a:cs typeface="+mn-cs"/>
                      </a:endParaRPr>
                    </a:p>
                    <a:p>
                      <a:pPr lvl="0"/>
                      <a:r>
                        <a:rPr kumimoji="0" lang="fr-BE" sz="1100" u="none" kern="1200" dirty="0">
                          <a:solidFill>
                            <a:schemeClr val="dk1"/>
                          </a:solidFill>
                          <a:effectLst/>
                          <a:latin typeface="+mn-lt"/>
                          <a:ea typeface="+mn-ea"/>
                          <a:cs typeface="+mn-cs"/>
                        </a:rPr>
                        <a:t>Sources des informations relatives à la société consolidante</a:t>
                      </a:r>
                      <a:endParaRPr kumimoji="0" lang="en-BE" sz="1100" u="none" kern="1200" dirty="0">
                        <a:solidFill>
                          <a:schemeClr val="dk1"/>
                        </a:solidFill>
                        <a:effectLst/>
                        <a:latin typeface="+mn-lt"/>
                        <a:ea typeface="+mn-ea"/>
                        <a:cs typeface="+mn-cs"/>
                      </a:endParaRPr>
                    </a:p>
                    <a:p>
                      <a:r>
                        <a:rPr kumimoji="0" lang="fr-BE" sz="1100" u="none" kern="1200" dirty="0">
                          <a:solidFill>
                            <a:schemeClr val="dk1"/>
                          </a:solidFill>
                          <a:effectLst/>
                          <a:latin typeface="+mn-lt"/>
                          <a:ea typeface="+mn-ea"/>
                          <a:cs typeface="+mn-cs"/>
                        </a:rPr>
                        <a:t>Existence de droits et engagements hors bilan et des garanties reçues</a:t>
                      </a:r>
                      <a:endParaRPr lang="fr-BE" sz="1100" u="none" dirty="0"/>
                    </a:p>
                  </a:txBody>
                  <a:tcPr/>
                </a:tc>
                <a:tc>
                  <a:txBody>
                    <a:bodyPr/>
                    <a:lstStyle/>
                    <a:p>
                      <a:endParaRPr lang="fr-BE" sz="1100" dirty="0"/>
                    </a:p>
                  </a:txBody>
                  <a:tcPr/>
                </a:tc>
                <a:extLst>
                  <a:ext uri="{0D108BD9-81ED-4DB2-BD59-A6C34878D82A}">
                    <a16:rowId xmlns:a16="http://schemas.microsoft.com/office/drawing/2014/main" val="2156956885"/>
                  </a:ext>
                </a:extLst>
              </a:tr>
            </a:tbl>
          </a:graphicData>
        </a:graphic>
      </p:graphicFrame>
      <p:sp>
        <p:nvSpPr>
          <p:cNvPr id="6" name="Title 5">
            <a:extLst>
              <a:ext uri="{FF2B5EF4-FFF2-40B4-BE49-F238E27FC236}">
                <a16:creationId xmlns:a16="http://schemas.microsoft.com/office/drawing/2014/main" id="{C57CC7F5-2485-B330-0462-C739FA359EDD}"/>
              </a:ext>
            </a:extLst>
          </p:cNvPr>
          <p:cNvSpPr>
            <a:spLocks noGrp="1"/>
          </p:cNvSpPr>
          <p:nvPr>
            <p:ph type="title"/>
          </p:nvPr>
        </p:nvSpPr>
        <p:spPr>
          <a:xfrm>
            <a:off x="400973" y="128183"/>
            <a:ext cx="8450036" cy="993775"/>
          </a:xfrm>
        </p:spPr>
        <p:txBody>
          <a:bodyPr>
            <a:normAutofit/>
          </a:bodyPr>
          <a:lstStyle/>
          <a:p>
            <a:r>
              <a:rPr lang="fr-FR" sz="2400" dirty="0"/>
              <a:t>ISA 720 (révisée) – obligations de l’auditeur </a:t>
            </a:r>
            <a:br>
              <a:rPr lang="fr-FR" sz="2400" dirty="0"/>
            </a:br>
            <a:r>
              <a:rPr lang="fr-FR" sz="2400" dirty="0"/>
              <a:t>au regard des autres informations</a:t>
            </a:r>
            <a:endParaRPr lang="en-BE" sz="2400" dirty="0"/>
          </a:p>
        </p:txBody>
      </p:sp>
    </p:spTree>
    <p:extLst>
      <p:ext uri="{BB962C8B-B14F-4D97-AF65-F5344CB8AC3E}">
        <p14:creationId xmlns:p14="http://schemas.microsoft.com/office/powerpoint/2010/main" val="186113969"/>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18</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2622455231"/>
              </p:ext>
            </p:extLst>
          </p:nvPr>
        </p:nvGraphicFramePr>
        <p:xfrm>
          <a:off x="149299" y="955963"/>
          <a:ext cx="8781642" cy="1362642"/>
        </p:xfrm>
        <a:graphic>
          <a:graphicData uri="http://schemas.openxmlformats.org/drawingml/2006/table">
            <a:tbl>
              <a:tblPr firstRow="1" bandRow="1">
                <a:tableStyleId>{5C22544A-7EE6-4342-B048-85BDC9FD1C3A}</a:tableStyleId>
              </a:tblPr>
              <a:tblGrid>
                <a:gridCol w="399341">
                  <a:extLst>
                    <a:ext uri="{9D8B030D-6E8A-4147-A177-3AD203B41FA5}">
                      <a16:colId xmlns:a16="http://schemas.microsoft.com/office/drawing/2014/main" val="4241261406"/>
                    </a:ext>
                  </a:extLst>
                </a:gridCol>
                <a:gridCol w="2559993">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tc>
                  <a:txBody>
                    <a:bodyPr/>
                    <a:lstStyle/>
                    <a:p>
                      <a:r>
                        <a:rPr lang="fr-FR" sz="1100" dirty="0"/>
                        <a:t>Points d’attention</a:t>
                      </a:r>
                      <a:endParaRPr lang="fr-BE" sz="1100" dirty="0"/>
                    </a:p>
                  </a:txBody>
                  <a:tcPr/>
                </a:tc>
                <a:tc>
                  <a:txBody>
                    <a:bodyPr/>
                    <a:lstStyle/>
                    <a:p>
                      <a:r>
                        <a:rPr lang="fr-BE" sz="1100" dirty="0"/>
                        <a:t>Conclusions</a:t>
                      </a:r>
                    </a:p>
                  </a:txBody>
                  <a:tcPr/>
                </a:tc>
                <a:extLst>
                  <a:ext uri="{0D108BD9-81ED-4DB2-BD59-A6C34878D82A}">
                    <a16:rowId xmlns:a16="http://schemas.microsoft.com/office/drawing/2014/main" val="2106850564"/>
                  </a:ext>
                </a:extLst>
              </a:tr>
              <a:tr h="531275">
                <a:tc>
                  <a:txBody>
                    <a:bodyPr/>
                    <a:lstStyle/>
                    <a:p>
                      <a:r>
                        <a:rPr lang="fr-FR" sz="1100" dirty="0"/>
                        <a:t>2</a:t>
                      </a:r>
                      <a:endParaRPr lang="fr-BE" sz="1100" dirty="0"/>
                    </a:p>
                  </a:txBody>
                  <a:tcPr/>
                </a:tc>
                <a:tc>
                  <a:txBody>
                    <a:bodyPr/>
                    <a:lstStyle/>
                    <a:p>
                      <a:pPr algn="l"/>
                      <a:r>
                        <a:rPr kumimoji="0" lang="fr-BE" sz="1100" b="0" u="none" kern="1200" dirty="0">
                          <a:solidFill>
                            <a:schemeClr val="dk1"/>
                          </a:solidFill>
                          <a:effectLst/>
                          <a:latin typeface="+mn-lt"/>
                          <a:ea typeface="+mn-ea"/>
                          <a:cs typeface="+mn-cs"/>
                        </a:rPr>
                        <a:t>Informations à joindre aux comptes annuels</a:t>
                      </a:r>
                      <a:endParaRPr lang="fr-BE" sz="1100" b="0" u="none" dirty="0"/>
                    </a:p>
                  </a:txBody>
                  <a:tcPr/>
                </a:tc>
                <a:tc>
                  <a:txBody>
                    <a:bodyPr/>
                    <a:lstStyle/>
                    <a:p>
                      <a:r>
                        <a:rPr kumimoji="0" lang="fr-BE" sz="1100" b="0" u="none" kern="1200" dirty="0">
                          <a:solidFill>
                            <a:schemeClr val="dk1"/>
                          </a:solidFill>
                          <a:effectLst/>
                          <a:latin typeface="+mn-lt"/>
                          <a:ea typeface="+mn-ea"/>
                          <a:cs typeface="+mn-cs"/>
                        </a:rPr>
                        <a:t>Identifier les documents qui devront être établis :</a:t>
                      </a:r>
                      <a:endParaRPr kumimoji="0" lang="en-BE" sz="1100" b="0" u="none" kern="1200" dirty="0">
                        <a:solidFill>
                          <a:schemeClr val="dk1"/>
                        </a:solidFill>
                        <a:effectLst/>
                        <a:latin typeface="+mn-lt"/>
                        <a:ea typeface="+mn-ea"/>
                        <a:cs typeface="+mn-cs"/>
                      </a:endParaRPr>
                    </a:p>
                    <a:p>
                      <a:pPr lvl="0"/>
                      <a:r>
                        <a:rPr kumimoji="0" lang="fr-BE" sz="1100" b="0" u="none" kern="1200" dirty="0">
                          <a:solidFill>
                            <a:schemeClr val="dk1"/>
                          </a:solidFill>
                          <a:effectLst/>
                          <a:latin typeface="+mn-lt"/>
                          <a:ea typeface="+mn-ea"/>
                          <a:cs typeface="+mn-cs"/>
                        </a:rPr>
                        <a:t>Rapport de gestion</a:t>
                      </a:r>
                      <a:endParaRPr kumimoji="0" lang="en-BE" sz="1100" b="0" u="none" kern="1200" dirty="0">
                        <a:solidFill>
                          <a:schemeClr val="dk1"/>
                        </a:solidFill>
                        <a:effectLst/>
                        <a:latin typeface="+mn-lt"/>
                        <a:ea typeface="+mn-ea"/>
                        <a:cs typeface="+mn-cs"/>
                      </a:endParaRPr>
                    </a:p>
                    <a:p>
                      <a:pPr lvl="0"/>
                      <a:r>
                        <a:rPr kumimoji="0" lang="fr-BE" sz="1100" b="0" u="none" kern="1200" dirty="0">
                          <a:solidFill>
                            <a:schemeClr val="dk1"/>
                          </a:solidFill>
                          <a:effectLst/>
                          <a:latin typeface="+mn-lt"/>
                          <a:ea typeface="+mn-ea"/>
                          <a:cs typeface="+mn-cs"/>
                        </a:rPr>
                        <a:t>Bilan social</a:t>
                      </a:r>
                      <a:endParaRPr kumimoji="0" lang="en-BE" sz="1100" b="0" u="none" kern="1200" dirty="0">
                        <a:solidFill>
                          <a:schemeClr val="dk1"/>
                        </a:solidFill>
                        <a:effectLst/>
                        <a:latin typeface="+mn-lt"/>
                        <a:ea typeface="+mn-ea"/>
                        <a:cs typeface="+mn-cs"/>
                      </a:endParaRPr>
                    </a:p>
                    <a:p>
                      <a:r>
                        <a:rPr kumimoji="0" lang="fr-BE" sz="1100" b="0" u="none" kern="1200" dirty="0">
                          <a:solidFill>
                            <a:schemeClr val="dk1"/>
                          </a:solidFill>
                          <a:effectLst/>
                          <a:latin typeface="+mn-lt"/>
                          <a:ea typeface="+mn-ea"/>
                          <a:cs typeface="+mn-cs"/>
                        </a:rPr>
                        <a:t>Autres rapports potentiels</a:t>
                      </a:r>
                      <a:endParaRPr lang="fr-BE" sz="1100" b="0" u="none" dirty="0"/>
                    </a:p>
                  </a:txBody>
                  <a:tcPr/>
                </a:tc>
                <a:tc>
                  <a:txBody>
                    <a:bodyPr/>
                    <a:lstStyle/>
                    <a:p>
                      <a:endParaRPr lang="fr-BE" sz="1100" b="0" u="none" dirty="0"/>
                    </a:p>
                  </a:txBody>
                  <a:tcPr/>
                </a:tc>
                <a:extLst>
                  <a:ext uri="{0D108BD9-81ED-4DB2-BD59-A6C34878D82A}">
                    <a16:rowId xmlns:a16="http://schemas.microsoft.com/office/drawing/2014/main" val="2156956885"/>
                  </a:ext>
                </a:extLst>
              </a:tr>
            </a:tbl>
          </a:graphicData>
        </a:graphic>
      </p:graphicFrame>
      <p:sp>
        <p:nvSpPr>
          <p:cNvPr id="7" name="Title 5">
            <a:extLst>
              <a:ext uri="{FF2B5EF4-FFF2-40B4-BE49-F238E27FC236}">
                <a16:creationId xmlns:a16="http://schemas.microsoft.com/office/drawing/2014/main" id="{E99B2763-6B5E-26EE-ED0D-8354B41C20A8}"/>
              </a:ext>
            </a:extLst>
          </p:cNvPr>
          <p:cNvSpPr>
            <a:spLocks noGrp="1"/>
          </p:cNvSpPr>
          <p:nvPr>
            <p:ph type="title"/>
          </p:nvPr>
        </p:nvSpPr>
        <p:spPr>
          <a:xfrm>
            <a:off x="167261" y="128588"/>
            <a:ext cx="8621139" cy="993775"/>
          </a:xfrm>
        </p:spPr>
        <p:txBody>
          <a:bodyPr>
            <a:normAutofit/>
          </a:bodyPr>
          <a:lstStyle/>
          <a:p>
            <a:r>
              <a:rPr lang="fr-FR" sz="2400" dirty="0"/>
              <a:t>ISA 720 (révisée) – obligations de l’auditeur </a:t>
            </a:r>
            <a:br>
              <a:rPr lang="fr-FR" sz="2400" dirty="0"/>
            </a:br>
            <a:r>
              <a:rPr lang="fr-FR" sz="2400" dirty="0"/>
              <a:t>au regard des autres informations</a:t>
            </a:r>
            <a:endParaRPr lang="en-BE" sz="2400" dirty="0"/>
          </a:p>
        </p:txBody>
      </p:sp>
    </p:spTree>
    <p:extLst>
      <p:ext uri="{BB962C8B-B14F-4D97-AF65-F5344CB8AC3E}">
        <p14:creationId xmlns:p14="http://schemas.microsoft.com/office/powerpoint/2010/main" val="2626857197"/>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19</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2942448077"/>
              </p:ext>
            </p:extLst>
          </p:nvPr>
        </p:nvGraphicFramePr>
        <p:xfrm>
          <a:off x="244044" y="1055402"/>
          <a:ext cx="8655912" cy="3176238"/>
        </p:xfrm>
        <a:graphic>
          <a:graphicData uri="http://schemas.openxmlformats.org/drawingml/2006/table">
            <a:tbl>
              <a:tblPr firstRow="1" bandRow="1">
                <a:tableStyleId>{5C22544A-7EE6-4342-B048-85BDC9FD1C3A}</a:tableStyleId>
              </a:tblPr>
              <a:tblGrid>
                <a:gridCol w="474413">
                  <a:extLst>
                    <a:ext uri="{9D8B030D-6E8A-4147-A177-3AD203B41FA5}">
                      <a16:colId xmlns:a16="http://schemas.microsoft.com/office/drawing/2014/main" val="4241261406"/>
                    </a:ext>
                  </a:extLst>
                </a:gridCol>
                <a:gridCol w="8181499">
                  <a:extLst>
                    <a:ext uri="{9D8B030D-6E8A-4147-A177-3AD203B41FA5}">
                      <a16:colId xmlns:a16="http://schemas.microsoft.com/office/drawing/2014/main" val="230574239"/>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extLst>
                  <a:ext uri="{0D108BD9-81ED-4DB2-BD59-A6C34878D82A}">
                    <a16:rowId xmlns:a16="http://schemas.microsoft.com/office/drawing/2014/main" val="2106850564"/>
                  </a:ext>
                </a:extLst>
              </a:tr>
              <a:tr h="289596">
                <a:tc>
                  <a:txBody>
                    <a:bodyPr/>
                    <a:lstStyle/>
                    <a:p>
                      <a:r>
                        <a:rPr lang="fr-FR" sz="1100" dirty="0"/>
                        <a:t>1</a:t>
                      </a:r>
                      <a:endParaRPr lang="fr-BE" sz="1100" dirty="0"/>
                    </a:p>
                  </a:txBody>
                  <a:tcPr/>
                </a:tc>
                <a:tc>
                  <a:txBody>
                    <a:bodyPr/>
                    <a:lstStyle/>
                    <a:p>
                      <a:r>
                        <a:rPr lang="fr-FR" sz="1100" b="0" u="none" dirty="0"/>
                        <a:t>Identification des personnes constituant le gouvernement d’entreprise et détermination des modalités de communication</a:t>
                      </a:r>
                      <a:endParaRPr lang="fr-BE" sz="1100" b="0" u="none" dirty="0"/>
                    </a:p>
                  </a:txBody>
                  <a:tcPr/>
                </a:tc>
                <a:extLst>
                  <a:ext uri="{0D108BD9-81ED-4DB2-BD59-A6C34878D82A}">
                    <a16:rowId xmlns:a16="http://schemas.microsoft.com/office/drawing/2014/main" val="2815696696"/>
                  </a:ext>
                </a:extLst>
              </a:tr>
              <a:tr h="531275">
                <a:tc>
                  <a:txBody>
                    <a:bodyPr/>
                    <a:lstStyle/>
                    <a:p>
                      <a:r>
                        <a:rPr lang="fr-FR" sz="1100" dirty="0"/>
                        <a:t>2</a:t>
                      </a:r>
                      <a:endParaRPr lang="fr-BE" sz="1100" dirty="0"/>
                    </a:p>
                  </a:txBody>
                  <a:tcPr/>
                </a:tc>
                <a:tc>
                  <a:txBody>
                    <a:bodyPr/>
                    <a:lstStyle/>
                    <a:p>
                      <a:r>
                        <a:rPr lang="fr-BE" sz="1100" b="0" i="0" u="none" strike="noStrike" kern="1200" baseline="0" dirty="0">
                          <a:solidFill>
                            <a:schemeClr val="dk1"/>
                          </a:solidFill>
                          <a:latin typeface="+mn-lt"/>
                          <a:ea typeface="+mn-ea"/>
                          <a:cs typeface="+mn-cs"/>
                        </a:rPr>
                        <a:t>L'auditeur doit communiquer aux personnes constituant le gouvernement d'entreprise les responsabilités qui lui incombent au regard de l'audit des états financiers, y compris le fait : </a:t>
                      </a:r>
                    </a:p>
                    <a:p>
                      <a:r>
                        <a:rPr lang="fr-BE" sz="1100" b="0" i="0" u="none" strike="noStrike" kern="1200" baseline="0" dirty="0">
                          <a:solidFill>
                            <a:schemeClr val="dk1"/>
                          </a:solidFill>
                          <a:latin typeface="+mn-lt"/>
                          <a:ea typeface="+mn-ea"/>
                          <a:cs typeface="+mn-cs"/>
                        </a:rPr>
                        <a:t>(a) Qu'il est responsable de se forger et d'exprimer une opinion sur les états financiers établis par la direction sous la surveillance des personnes constituant le gouvernement d'entreprise ; et </a:t>
                      </a:r>
                    </a:p>
                    <a:p>
                      <a:r>
                        <a:rPr lang="fr-BE" sz="1100" b="0" i="0" u="none" strike="noStrike" kern="1200" baseline="0" dirty="0">
                          <a:solidFill>
                            <a:schemeClr val="dk1"/>
                          </a:solidFill>
                          <a:latin typeface="+mn-lt"/>
                          <a:ea typeface="+mn-ea"/>
                          <a:cs typeface="+mn-cs"/>
                        </a:rPr>
                        <a:t>(b) Que l'audit des états financiers n'exonère pas la direction et les personnes constituant le gouvernement d'entreprise de leurs responsabilités </a:t>
                      </a:r>
                      <a:endParaRPr lang="fr-BE" sz="1100" b="0" u="none" dirty="0"/>
                    </a:p>
                  </a:txBody>
                  <a:tcPr/>
                </a:tc>
                <a:extLst>
                  <a:ext uri="{0D108BD9-81ED-4DB2-BD59-A6C34878D82A}">
                    <a16:rowId xmlns:a16="http://schemas.microsoft.com/office/drawing/2014/main" val="2156956885"/>
                  </a:ext>
                </a:extLst>
              </a:tr>
              <a:tr h="376734">
                <a:tc>
                  <a:txBody>
                    <a:bodyPr/>
                    <a:lstStyle/>
                    <a:p>
                      <a:r>
                        <a:rPr lang="fr-FR" sz="1100" dirty="0"/>
                        <a:t>3</a:t>
                      </a:r>
                      <a:endParaRPr lang="fr-BE" sz="1100" dirty="0"/>
                    </a:p>
                  </a:txBody>
                  <a:tcPr/>
                </a:tc>
                <a:tc>
                  <a:txBody>
                    <a:bodyPr/>
                    <a:lstStyle/>
                    <a:p>
                      <a:r>
                        <a:rPr lang="fr-BE" sz="1100" b="0" i="0" u="none" strike="noStrike" kern="1200" baseline="0" dirty="0">
                          <a:solidFill>
                            <a:schemeClr val="dk1"/>
                          </a:solidFill>
                          <a:latin typeface="+mn-lt"/>
                          <a:ea typeface="+mn-ea"/>
                          <a:cs typeface="+mn-cs"/>
                        </a:rPr>
                        <a:t>L'auditeur doit communiquer aux personnes constituant le gouvernement d'entreprise une vue d'ensemble de l’étendue des travaux d'audit et du calendrier de réalisation prévus, y compris les risques importants qu’il a identifiés </a:t>
                      </a:r>
                      <a:endParaRPr lang="fr-BE" sz="1100" b="0" u="none" dirty="0"/>
                    </a:p>
                  </a:txBody>
                  <a:tcPr/>
                </a:tc>
                <a:extLst>
                  <a:ext uri="{0D108BD9-81ED-4DB2-BD59-A6C34878D82A}">
                    <a16:rowId xmlns:a16="http://schemas.microsoft.com/office/drawing/2014/main" val="1380866125"/>
                  </a:ext>
                </a:extLst>
              </a:tr>
              <a:tr h="531275">
                <a:tc>
                  <a:txBody>
                    <a:bodyPr/>
                    <a:lstStyle/>
                    <a:p>
                      <a:r>
                        <a:rPr lang="fr-FR" sz="1100" dirty="0"/>
                        <a:t>4</a:t>
                      </a:r>
                      <a:endParaRPr lang="fr-BE" sz="1100" dirty="0"/>
                    </a:p>
                  </a:txBody>
                  <a:tcPr/>
                </a:tc>
                <a:tc>
                  <a:txBody>
                    <a:bodyPr/>
                    <a:lstStyle/>
                    <a:p>
                      <a:r>
                        <a:rPr lang="fr-BE" sz="1100" b="0" i="0" u="none" strike="noStrike" kern="1200" baseline="0" dirty="0">
                          <a:solidFill>
                            <a:schemeClr val="dk1"/>
                          </a:solidFill>
                          <a:latin typeface="+mn-lt"/>
                          <a:ea typeface="+mn-ea"/>
                          <a:cs typeface="+mn-cs"/>
                        </a:rPr>
                        <a:t>L'auditeur doit communiquer aux personnes constituant le gouvernement d'entreprise son point de vue quant aux aspects qualitatifs d'importance touchant aux pratiques comptables de l'entité, y compris les méthodes comptables, les estimations comptables et les informations fournies dans les états financiers. Le cas échéant, l'auditeur doit expliquer aux personnes constituant le gouvernement d'entreprise les raisons pour lesquelles il considère qu'une pratique comptable importante, acceptable selon le référentiel comptable applicable, n'est pas la plus appropriée dans les circonstances particulières de l'entité </a:t>
                      </a:r>
                      <a:endParaRPr lang="fr-BE" sz="1100" b="0" u="none" dirty="0"/>
                    </a:p>
                  </a:txBody>
                  <a:tcPr/>
                </a:tc>
                <a:extLst>
                  <a:ext uri="{0D108BD9-81ED-4DB2-BD59-A6C34878D82A}">
                    <a16:rowId xmlns:a16="http://schemas.microsoft.com/office/drawing/2014/main" val="3815557721"/>
                  </a:ext>
                </a:extLst>
              </a:tr>
            </a:tbl>
          </a:graphicData>
        </a:graphic>
      </p:graphicFrame>
      <p:sp>
        <p:nvSpPr>
          <p:cNvPr id="7" name="Title 5">
            <a:extLst>
              <a:ext uri="{FF2B5EF4-FFF2-40B4-BE49-F238E27FC236}">
                <a16:creationId xmlns:a16="http://schemas.microsoft.com/office/drawing/2014/main" id="{E99B2763-6B5E-26EE-ED0D-8354B41C20A8}"/>
              </a:ext>
            </a:extLst>
          </p:cNvPr>
          <p:cNvSpPr>
            <a:spLocks noGrp="1"/>
          </p:cNvSpPr>
          <p:nvPr>
            <p:ph type="title"/>
          </p:nvPr>
        </p:nvSpPr>
        <p:spPr>
          <a:xfrm>
            <a:off x="167261" y="128588"/>
            <a:ext cx="8621139" cy="993775"/>
          </a:xfrm>
        </p:spPr>
        <p:txBody>
          <a:bodyPr>
            <a:normAutofit/>
          </a:bodyPr>
          <a:lstStyle/>
          <a:p>
            <a:r>
              <a:rPr lang="fr-FR" sz="2400" dirty="0"/>
              <a:t>ISA 260 – Communication aux personnes constituant</a:t>
            </a:r>
            <a:br>
              <a:rPr lang="fr-FR" sz="2400" dirty="0"/>
            </a:br>
            <a:r>
              <a:rPr lang="fr-FR" sz="2400" dirty="0"/>
              <a:t> le gouvernement d’entreprise</a:t>
            </a:r>
            <a:endParaRPr lang="en-BE" sz="2400" dirty="0"/>
          </a:p>
        </p:txBody>
      </p:sp>
    </p:spTree>
    <p:extLst>
      <p:ext uri="{BB962C8B-B14F-4D97-AF65-F5344CB8AC3E}">
        <p14:creationId xmlns:p14="http://schemas.microsoft.com/office/powerpoint/2010/main" val="1546702625"/>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2</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448677155"/>
              </p:ext>
            </p:extLst>
          </p:nvPr>
        </p:nvGraphicFramePr>
        <p:xfrm>
          <a:off x="156556" y="865932"/>
          <a:ext cx="8781642" cy="4005995"/>
        </p:xfrm>
        <a:graphic>
          <a:graphicData uri="http://schemas.openxmlformats.org/drawingml/2006/table">
            <a:tbl>
              <a:tblPr firstRow="1" bandRow="1">
                <a:tableStyleId>{5C22544A-7EE6-4342-B048-85BDC9FD1C3A}</a:tableStyleId>
              </a:tblPr>
              <a:tblGrid>
                <a:gridCol w="399341">
                  <a:extLst>
                    <a:ext uri="{9D8B030D-6E8A-4147-A177-3AD203B41FA5}">
                      <a16:colId xmlns:a16="http://schemas.microsoft.com/office/drawing/2014/main" val="4241261406"/>
                    </a:ext>
                  </a:extLst>
                </a:gridCol>
                <a:gridCol w="2559993">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 </a:t>
                      </a:r>
                      <a:endParaRPr lang="fr-BE" sz="1100" dirty="0"/>
                    </a:p>
                  </a:txBody>
                  <a:tcPr/>
                </a:tc>
                <a:tc>
                  <a:txBody>
                    <a:bodyPr/>
                    <a:lstStyle/>
                    <a:p>
                      <a:r>
                        <a:rPr lang="fr-FR" sz="1100" dirty="0"/>
                        <a:t>Thèmes</a:t>
                      </a:r>
                      <a:endParaRPr lang="fr-BE" sz="1100" dirty="0"/>
                    </a:p>
                  </a:txBody>
                  <a:tcPr/>
                </a:tc>
                <a:tc>
                  <a:txBody>
                    <a:bodyPr/>
                    <a:lstStyle/>
                    <a:p>
                      <a:r>
                        <a:rPr lang="fr-FR" sz="1100" dirty="0"/>
                        <a:t>Discussion &amp; documentation</a:t>
                      </a:r>
                    </a:p>
                    <a:p>
                      <a:r>
                        <a:rPr lang="fr-FR" sz="1100" b="0" dirty="0"/>
                        <a:t>Identification des risques par la société</a:t>
                      </a:r>
                    </a:p>
                    <a:p>
                      <a:r>
                        <a:rPr lang="fr-FR" sz="1100" b="0" dirty="0"/>
                        <a:t>Impact potentiel sur les états financiers</a:t>
                      </a:r>
                      <a:endParaRPr lang="fr-BE" sz="1100" b="0" dirty="0"/>
                    </a:p>
                  </a:txBody>
                  <a:tcPr/>
                </a:tc>
                <a:tc>
                  <a:txBody>
                    <a:bodyPr/>
                    <a:lstStyle/>
                    <a:p>
                      <a:r>
                        <a:rPr lang="fr-BE" sz="1100" dirty="0"/>
                        <a:t>Conclusions</a:t>
                      </a:r>
                    </a:p>
                  </a:txBody>
                  <a:tcPr/>
                </a:tc>
                <a:extLst>
                  <a:ext uri="{0D108BD9-81ED-4DB2-BD59-A6C34878D82A}">
                    <a16:rowId xmlns:a16="http://schemas.microsoft.com/office/drawing/2014/main" val="2106850564"/>
                  </a:ext>
                </a:extLst>
              </a:tr>
              <a:tr h="531275">
                <a:tc>
                  <a:txBody>
                    <a:bodyPr/>
                    <a:lstStyle/>
                    <a:p>
                      <a:r>
                        <a:rPr lang="fr-FR" sz="1100" dirty="0"/>
                        <a:t>1</a:t>
                      </a:r>
                      <a:endParaRPr lang="fr-BE" sz="1100" dirty="0"/>
                    </a:p>
                  </a:txBody>
                  <a:tcPr/>
                </a:tc>
                <a:tc>
                  <a:txBody>
                    <a:bodyPr/>
                    <a:lstStyle/>
                    <a:p>
                      <a:pPr marL="0" lvl="0" indent="0">
                        <a:buFont typeface="Arial" panose="020B0604020202020204" pitchFamily="34" charset="0"/>
                        <a:buNone/>
                      </a:pPr>
                      <a:r>
                        <a:rPr lang="fr-BE" sz="1100" kern="1200" dirty="0">
                          <a:solidFill>
                            <a:schemeClr val="dk1"/>
                          </a:solidFill>
                          <a:effectLst/>
                          <a:latin typeface="+mn-lt"/>
                          <a:ea typeface="+mn-ea"/>
                          <a:cs typeface="+mn-cs"/>
                        </a:rPr>
                        <a:t>Evolution des activités et changements éventuels (nouveaux produits ou services, investissements, financements etc.)</a:t>
                      </a: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2156956885"/>
                  </a:ext>
                </a:extLst>
              </a:tr>
              <a:tr h="439835">
                <a:tc>
                  <a:txBody>
                    <a:bodyPr/>
                    <a:lstStyle/>
                    <a:p>
                      <a:r>
                        <a:rPr lang="fr-FR" sz="1100" dirty="0"/>
                        <a:t>2</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BE" sz="1100" kern="1200" dirty="0">
                          <a:solidFill>
                            <a:schemeClr val="dk1"/>
                          </a:solidFill>
                          <a:effectLst/>
                          <a:latin typeface="+mn-lt"/>
                          <a:ea typeface="+mn-ea"/>
                          <a:cs typeface="+mn-cs"/>
                        </a:rPr>
                        <a:t>Evolution des stratégies et changements éventuels </a:t>
                      </a:r>
                      <a:endParaRPr lang="fr-BE" sz="1100" strike="sngStrike"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874865971"/>
                  </a:ext>
                </a:extLst>
              </a:tr>
              <a:tr h="420914">
                <a:tc>
                  <a:txBody>
                    <a:bodyPr/>
                    <a:lstStyle/>
                    <a:p>
                      <a:r>
                        <a:rPr lang="fr-FR" sz="1100" dirty="0"/>
                        <a:t>3</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100" kern="1200" dirty="0">
                          <a:solidFill>
                            <a:schemeClr val="dk1"/>
                          </a:solidFill>
                          <a:effectLst/>
                          <a:latin typeface="+mn-lt"/>
                          <a:ea typeface="+mn-ea"/>
                          <a:cs typeface="+mn-cs"/>
                        </a:rPr>
                        <a:t>Evolution du marché et de la concurrence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100" kern="1200" dirty="0">
                          <a:solidFill>
                            <a:schemeClr val="dk1"/>
                          </a:solidFill>
                          <a:effectLst/>
                          <a:latin typeface="+mn-lt"/>
                          <a:ea typeface="+mn-ea"/>
                          <a:cs typeface="+mn-cs"/>
                        </a:rPr>
                        <a:t>(part de marché, nouveaux acteurs économiques etc.)</a:t>
                      </a:r>
                      <a:endParaRPr kumimoji="0" lang="en-BE" sz="1100"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1871328945"/>
                  </a:ext>
                </a:extLst>
              </a:tr>
              <a:tr h="420914">
                <a:tc>
                  <a:txBody>
                    <a:bodyPr/>
                    <a:lstStyle/>
                    <a:p>
                      <a:r>
                        <a:rPr lang="fr-FR" sz="1100" dirty="0"/>
                        <a:t>4</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100" kern="1200" dirty="0">
                          <a:solidFill>
                            <a:schemeClr val="dk1"/>
                          </a:solidFill>
                          <a:effectLst/>
                          <a:latin typeface="+mn-lt"/>
                          <a:ea typeface="+mn-ea"/>
                          <a:cs typeface="+mn-cs"/>
                        </a:rPr>
                        <a:t>Changement dans l’environnement organisationnel (personnel)</a:t>
                      </a:r>
                      <a:endParaRPr kumimoji="0" lang="en-BE" sz="1100"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3467021680"/>
                  </a:ext>
                </a:extLst>
              </a:tr>
              <a:tr h="420914">
                <a:tc>
                  <a:txBody>
                    <a:bodyPr/>
                    <a:lstStyle/>
                    <a:p>
                      <a:r>
                        <a:rPr lang="fr-FR" sz="1100" dirty="0"/>
                        <a:t>5 </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100" kern="1200" dirty="0">
                          <a:solidFill>
                            <a:schemeClr val="dk1"/>
                          </a:solidFill>
                          <a:effectLst/>
                          <a:latin typeface="+mn-lt"/>
                          <a:ea typeface="+mn-ea"/>
                          <a:cs typeface="+mn-cs"/>
                        </a:rPr>
                        <a:t>Changement dans l’environnement des systèmes (notamment système comptable)</a:t>
                      </a:r>
                      <a:endParaRPr kumimoji="0" lang="en-BE" sz="1100"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712250012"/>
                  </a:ext>
                </a:extLst>
              </a:tr>
              <a:tr h="420914">
                <a:tc>
                  <a:txBody>
                    <a:bodyPr/>
                    <a:lstStyle/>
                    <a:p>
                      <a:r>
                        <a:rPr lang="fr-FR" sz="1100" dirty="0"/>
                        <a:t>6</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100" kern="1200" dirty="0">
                          <a:solidFill>
                            <a:schemeClr val="dk1"/>
                          </a:solidFill>
                          <a:effectLst/>
                          <a:latin typeface="+mn-lt"/>
                          <a:ea typeface="+mn-ea"/>
                          <a:cs typeface="+mn-cs"/>
                        </a:rPr>
                        <a:t>Changement dans les procédures (notamment procédures de contrôle interne et contrôles clefs)</a:t>
                      </a:r>
                      <a:endParaRPr kumimoji="0" lang="en-BE" sz="1100"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4171024213"/>
                  </a:ext>
                </a:extLst>
              </a:tr>
            </a:tbl>
          </a:graphicData>
        </a:graphic>
      </p:graphicFrame>
      <p:sp>
        <p:nvSpPr>
          <p:cNvPr id="6" name="Title 5">
            <a:extLst>
              <a:ext uri="{FF2B5EF4-FFF2-40B4-BE49-F238E27FC236}">
                <a16:creationId xmlns:a16="http://schemas.microsoft.com/office/drawing/2014/main" id="{184CB05D-23E1-D591-6A5E-4921BB28A8FC}"/>
              </a:ext>
            </a:extLst>
          </p:cNvPr>
          <p:cNvSpPr>
            <a:spLocks noGrp="1"/>
          </p:cNvSpPr>
          <p:nvPr>
            <p:ph type="title"/>
          </p:nvPr>
        </p:nvSpPr>
        <p:spPr/>
        <p:txBody>
          <a:bodyPr>
            <a:normAutofit/>
          </a:bodyPr>
          <a:lstStyle/>
          <a:p>
            <a:r>
              <a:rPr lang="fr-FR" sz="2400" dirty="0"/>
              <a:t>Faits saillants de l’exercice </a:t>
            </a:r>
            <a:endParaRPr lang="en-BE" sz="2400" dirty="0"/>
          </a:p>
        </p:txBody>
      </p:sp>
    </p:spTree>
    <p:extLst>
      <p:ext uri="{BB962C8B-B14F-4D97-AF65-F5344CB8AC3E}">
        <p14:creationId xmlns:p14="http://schemas.microsoft.com/office/powerpoint/2010/main" val="1294608243"/>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078FAA-058F-79BB-F0BA-F85C7A96FB3F}"/>
              </a:ext>
            </a:extLst>
          </p:cNvPr>
          <p:cNvSpPr>
            <a:spLocks noGrp="1"/>
          </p:cNvSpPr>
          <p:nvPr>
            <p:ph type="title"/>
          </p:nvPr>
        </p:nvSpPr>
        <p:spPr/>
        <p:txBody>
          <a:bodyPr>
            <a:normAutofit/>
          </a:bodyPr>
          <a:lstStyle/>
          <a:p>
            <a:r>
              <a:rPr lang="fr-FR" sz="2400" b="1" dirty="0"/>
              <a:t>Informations à communiquer aux personnes constituant le gouvernement d'entreprise</a:t>
            </a:r>
            <a:r>
              <a:rPr lang="fr-FR" sz="2400" b="1" baseline="30000" dirty="0"/>
              <a:t>(1)</a:t>
            </a:r>
            <a:endParaRPr lang="fr-BE" sz="2400" b="1" dirty="0"/>
          </a:p>
        </p:txBody>
      </p:sp>
      <p:sp>
        <p:nvSpPr>
          <p:cNvPr id="3" name="Espace réservé du numéro de diapositive 2">
            <a:extLst>
              <a:ext uri="{FF2B5EF4-FFF2-40B4-BE49-F238E27FC236}">
                <a16:creationId xmlns:a16="http://schemas.microsoft.com/office/drawing/2014/main" id="{B8878B6B-7B16-59E5-E29C-E7DB58A6B776}"/>
              </a:ext>
            </a:extLst>
          </p:cNvPr>
          <p:cNvSpPr>
            <a:spLocks noGrp="1"/>
          </p:cNvSpPr>
          <p:nvPr>
            <p:ph type="sldNum" sz="quarter" idx="12"/>
          </p:nvPr>
        </p:nvSpPr>
        <p:spPr/>
        <p:txBody>
          <a:bodyPr/>
          <a:lstStyle/>
          <a:p>
            <a:fld id="{BA5C1104-F897-4EEC-9A43-EF84856E00A4}" type="slidenum">
              <a:rPr lang="fr-BE" smtClean="0"/>
              <a:t>20</a:t>
            </a:fld>
            <a:endParaRPr lang="fr-BE"/>
          </a:p>
        </p:txBody>
      </p:sp>
      <p:sp>
        <p:nvSpPr>
          <p:cNvPr id="5" name="Espace réservé du contenu 3">
            <a:extLst>
              <a:ext uri="{FF2B5EF4-FFF2-40B4-BE49-F238E27FC236}">
                <a16:creationId xmlns:a16="http://schemas.microsoft.com/office/drawing/2014/main" id="{E4543D5D-9FA7-B2F6-064A-35C828DEF005}"/>
              </a:ext>
            </a:extLst>
          </p:cNvPr>
          <p:cNvSpPr txBox="1">
            <a:spLocks/>
          </p:cNvSpPr>
          <p:nvPr/>
        </p:nvSpPr>
        <p:spPr>
          <a:xfrm>
            <a:off x="572861" y="4063502"/>
            <a:ext cx="7886700" cy="44608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AutoNum type="arabicParenBoth"/>
            </a:pPr>
            <a:r>
              <a:rPr lang="fr-BE" sz="1100" i="1" dirty="0">
                <a:solidFill>
                  <a:srgbClr val="000000"/>
                </a:solidFill>
                <a:cs typeface="Arial" panose="020B0604020202020204" pitchFamily="34" charset="0"/>
              </a:rPr>
              <a:t>A37. Le fait de communiquer clairement les responsabilités de l'auditeur, l’étendue des travaux d’audit et le calendrier de réalisation prévus, ainsi que les grandes lignes du contenu prévu des communications aide à établir la base d'un échange réciproque efficace. </a:t>
            </a:r>
          </a:p>
          <a:p>
            <a:pPr marL="0" indent="0" algn="just">
              <a:buNone/>
            </a:pPr>
            <a:r>
              <a:rPr lang="fr-BE" sz="1100" b="0" i="1" u="none" strike="noStrike" baseline="0" dirty="0">
                <a:solidFill>
                  <a:srgbClr val="000000"/>
                </a:solidFill>
                <a:cs typeface="Arial" panose="020B0604020202020204" pitchFamily="34" charset="0"/>
              </a:rPr>
              <a:t>       A40. Dans le cas d'audits de petites entités, l'auditeur peut communiquer avec les personnes constituant le gouvernement          d'entreprise de manière moins structurée que dans le cas d’entités cotées ou de plus grande taille. </a:t>
            </a:r>
          </a:p>
          <a:p>
            <a:pPr algn="just">
              <a:buAutoNum type="arabicParenBoth"/>
            </a:pPr>
            <a:endParaRPr lang="fr-BE" sz="1100" i="1" dirty="0">
              <a:solidFill>
                <a:srgbClr val="000000"/>
              </a:solidFill>
              <a:latin typeface="Times New Roman" panose="02020603050405020304" pitchFamily="18" charset="0"/>
            </a:endParaRPr>
          </a:p>
          <a:p>
            <a:pPr marL="0" indent="0" algn="just">
              <a:buFont typeface="Arial" panose="020B0604020202020204" pitchFamily="34" charset="0"/>
              <a:buNone/>
            </a:pPr>
            <a:endParaRPr lang="fr-BE" sz="1100" dirty="0">
              <a:solidFill>
                <a:srgbClr val="000000"/>
              </a:solidFill>
            </a:endParaRPr>
          </a:p>
          <a:p>
            <a:pPr algn="just"/>
            <a:endParaRPr lang="fr-BE" sz="1100" dirty="0"/>
          </a:p>
        </p:txBody>
      </p:sp>
      <p:graphicFrame>
        <p:nvGraphicFramePr>
          <p:cNvPr id="6" name="Tableau 5">
            <a:extLst>
              <a:ext uri="{FF2B5EF4-FFF2-40B4-BE49-F238E27FC236}">
                <a16:creationId xmlns:a16="http://schemas.microsoft.com/office/drawing/2014/main" id="{D7561AC5-04AC-9318-A86D-C827DE92AEEB}"/>
              </a:ext>
            </a:extLst>
          </p:cNvPr>
          <p:cNvGraphicFramePr>
            <a:graphicFrameLocks noGrp="1"/>
          </p:cNvGraphicFramePr>
          <p:nvPr>
            <p:extLst>
              <p:ext uri="{D42A27DB-BD31-4B8C-83A1-F6EECF244321}">
                <p14:modId xmlns:p14="http://schemas.microsoft.com/office/powerpoint/2010/main" val="3613690934"/>
              </p:ext>
            </p:extLst>
          </p:nvPr>
        </p:nvGraphicFramePr>
        <p:xfrm>
          <a:off x="684439" y="1268413"/>
          <a:ext cx="7775122" cy="1112520"/>
        </p:xfrm>
        <a:graphic>
          <a:graphicData uri="http://schemas.openxmlformats.org/drawingml/2006/table">
            <a:tbl>
              <a:tblPr firstRow="1" bandRow="1">
                <a:tableStyleId>{5940675A-B579-460E-94D1-54222C63F5DA}</a:tableStyleId>
              </a:tblPr>
              <a:tblGrid>
                <a:gridCol w="3887561">
                  <a:extLst>
                    <a:ext uri="{9D8B030D-6E8A-4147-A177-3AD203B41FA5}">
                      <a16:colId xmlns:a16="http://schemas.microsoft.com/office/drawing/2014/main" val="3785442000"/>
                    </a:ext>
                  </a:extLst>
                </a:gridCol>
                <a:gridCol w="3887561">
                  <a:extLst>
                    <a:ext uri="{9D8B030D-6E8A-4147-A177-3AD203B41FA5}">
                      <a16:colId xmlns:a16="http://schemas.microsoft.com/office/drawing/2014/main" val="2539063634"/>
                    </a:ext>
                  </a:extLst>
                </a:gridCol>
              </a:tblGrid>
              <a:tr h="370840">
                <a:tc>
                  <a:txBody>
                    <a:bodyPr/>
                    <a:lstStyle/>
                    <a:p>
                      <a:r>
                        <a:rPr lang="fr-FR" sz="1100" dirty="0"/>
                        <a:t>Forme de la communication</a:t>
                      </a:r>
                      <a:endParaRPr lang="fr-BE" sz="1100" dirty="0"/>
                    </a:p>
                  </a:txBody>
                  <a:tcPr/>
                </a:tc>
                <a:tc>
                  <a:txBody>
                    <a:bodyPr/>
                    <a:lstStyle/>
                    <a:p>
                      <a:endParaRPr lang="fr-BE" sz="1100"/>
                    </a:p>
                  </a:txBody>
                  <a:tcPr/>
                </a:tc>
                <a:extLst>
                  <a:ext uri="{0D108BD9-81ED-4DB2-BD59-A6C34878D82A}">
                    <a16:rowId xmlns:a16="http://schemas.microsoft.com/office/drawing/2014/main" val="209552417"/>
                  </a:ext>
                </a:extLst>
              </a:tr>
              <a:tr h="370840">
                <a:tc>
                  <a:txBody>
                    <a:bodyPr/>
                    <a:lstStyle/>
                    <a:p>
                      <a:r>
                        <a:rPr lang="fr-FR" sz="1100" dirty="0"/>
                        <a:t>Calendrier de communication</a:t>
                      </a:r>
                      <a:endParaRPr lang="fr-BE" sz="1100" dirty="0"/>
                    </a:p>
                  </a:txBody>
                  <a:tcPr/>
                </a:tc>
                <a:tc>
                  <a:txBody>
                    <a:bodyPr/>
                    <a:lstStyle/>
                    <a:p>
                      <a:endParaRPr lang="fr-BE" sz="1100"/>
                    </a:p>
                  </a:txBody>
                  <a:tcPr/>
                </a:tc>
                <a:extLst>
                  <a:ext uri="{0D108BD9-81ED-4DB2-BD59-A6C34878D82A}">
                    <a16:rowId xmlns:a16="http://schemas.microsoft.com/office/drawing/2014/main" val="3537453513"/>
                  </a:ext>
                </a:extLst>
              </a:tr>
              <a:tr h="370840">
                <a:tc>
                  <a:txBody>
                    <a:bodyPr/>
                    <a:lstStyle/>
                    <a:p>
                      <a:r>
                        <a:rPr lang="fr-FR" sz="1100" dirty="0"/>
                        <a:t>Contenu des communications</a:t>
                      </a:r>
                      <a:endParaRPr lang="fr-BE" sz="1100" dirty="0"/>
                    </a:p>
                  </a:txBody>
                  <a:tcPr/>
                </a:tc>
                <a:tc>
                  <a:txBody>
                    <a:bodyPr/>
                    <a:lstStyle/>
                    <a:p>
                      <a:endParaRPr lang="fr-BE" sz="1100" dirty="0"/>
                    </a:p>
                  </a:txBody>
                  <a:tcPr/>
                </a:tc>
                <a:extLst>
                  <a:ext uri="{0D108BD9-81ED-4DB2-BD59-A6C34878D82A}">
                    <a16:rowId xmlns:a16="http://schemas.microsoft.com/office/drawing/2014/main" val="3774646657"/>
                  </a:ext>
                </a:extLst>
              </a:tr>
            </a:tbl>
          </a:graphicData>
        </a:graphic>
      </p:graphicFrame>
    </p:spTree>
    <p:extLst>
      <p:ext uri="{BB962C8B-B14F-4D97-AF65-F5344CB8AC3E}">
        <p14:creationId xmlns:p14="http://schemas.microsoft.com/office/powerpoint/2010/main" val="1227426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3</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4248481484"/>
              </p:ext>
            </p:extLst>
          </p:nvPr>
        </p:nvGraphicFramePr>
        <p:xfrm>
          <a:off x="156556" y="955963"/>
          <a:ext cx="8781642" cy="3674291"/>
        </p:xfrm>
        <a:graphic>
          <a:graphicData uri="http://schemas.openxmlformats.org/drawingml/2006/table">
            <a:tbl>
              <a:tblPr firstRow="1" bandRow="1">
                <a:tableStyleId>{5C22544A-7EE6-4342-B048-85BDC9FD1C3A}</a:tableStyleId>
              </a:tblPr>
              <a:tblGrid>
                <a:gridCol w="399341">
                  <a:extLst>
                    <a:ext uri="{9D8B030D-6E8A-4147-A177-3AD203B41FA5}">
                      <a16:colId xmlns:a16="http://schemas.microsoft.com/office/drawing/2014/main" val="4241261406"/>
                    </a:ext>
                  </a:extLst>
                </a:gridCol>
                <a:gridCol w="2559993">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 </a:t>
                      </a:r>
                      <a:endParaRPr lang="fr-BE" sz="1100" dirty="0"/>
                    </a:p>
                  </a:txBody>
                  <a:tcPr/>
                </a:tc>
                <a:tc>
                  <a:txBody>
                    <a:bodyPr/>
                    <a:lstStyle/>
                    <a:p>
                      <a:r>
                        <a:rPr lang="fr-FR" sz="1100" dirty="0"/>
                        <a:t>Thèmes</a:t>
                      </a:r>
                      <a:endParaRPr lang="fr-BE" sz="1100" dirty="0"/>
                    </a:p>
                  </a:txBody>
                  <a:tcPr/>
                </a:tc>
                <a:tc>
                  <a:txBody>
                    <a:bodyPr/>
                    <a:lstStyle/>
                    <a:p>
                      <a:r>
                        <a:rPr lang="fr-FR" sz="1100" dirty="0"/>
                        <a:t>Discussion &amp; documentation</a:t>
                      </a:r>
                    </a:p>
                    <a:p>
                      <a:r>
                        <a:rPr lang="fr-FR" sz="1100" b="0" dirty="0"/>
                        <a:t>Identification des risques par la direction</a:t>
                      </a:r>
                    </a:p>
                    <a:p>
                      <a:r>
                        <a:rPr lang="fr-FR" sz="1100" b="0" dirty="0"/>
                        <a:t>Impact potentiel sur les états financiers</a:t>
                      </a:r>
                      <a:endParaRPr lang="fr-BE" sz="1100" b="0" dirty="0"/>
                    </a:p>
                  </a:txBody>
                  <a:tcPr/>
                </a:tc>
                <a:tc>
                  <a:txBody>
                    <a:bodyPr/>
                    <a:lstStyle/>
                    <a:p>
                      <a:r>
                        <a:rPr lang="fr-BE" sz="1100" dirty="0"/>
                        <a:t>Conclusions</a:t>
                      </a:r>
                    </a:p>
                  </a:txBody>
                  <a:tcPr/>
                </a:tc>
                <a:extLst>
                  <a:ext uri="{0D108BD9-81ED-4DB2-BD59-A6C34878D82A}">
                    <a16:rowId xmlns:a16="http://schemas.microsoft.com/office/drawing/2014/main" val="2106850564"/>
                  </a:ext>
                </a:extLst>
              </a:tr>
              <a:tr h="531275">
                <a:tc>
                  <a:txBody>
                    <a:bodyPr/>
                    <a:lstStyle/>
                    <a:p>
                      <a:r>
                        <a:rPr lang="fr-FR" sz="1100" dirty="0"/>
                        <a:t>7</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BE" sz="1100" kern="1200" dirty="0">
                          <a:solidFill>
                            <a:schemeClr val="dk1"/>
                          </a:solidFill>
                          <a:effectLst/>
                          <a:latin typeface="+mn-lt"/>
                          <a:ea typeface="+mn-ea"/>
                          <a:cs typeface="+mn-cs"/>
                        </a:rPr>
                        <a:t>Existence de litiges éventuels / procédures en cours ou aboutissement des procédures antérieures</a:t>
                      </a:r>
                      <a:endParaRPr lang="fr-BE" sz="1100"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2156956885"/>
                  </a:ext>
                </a:extLst>
              </a:tr>
              <a:tr h="439835">
                <a:tc>
                  <a:txBody>
                    <a:bodyPr/>
                    <a:lstStyle/>
                    <a:p>
                      <a:r>
                        <a:rPr lang="fr-FR" sz="1100" dirty="0"/>
                        <a:t>8</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100" strike="noStrike" kern="1200" dirty="0">
                          <a:solidFill>
                            <a:schemeClr val="dk1"/>
                          </a:solidFill>
                          <a:effectLst/>
                          <a:latin typeface="+mn-lt"/>
                          <a:ea typeface="+mn-ea"/>
                          <a:cs typeface="+mn-cs"/>
                        </a:rPr>
                        <a:t>Identification d’opérations inusuelles par rapport aux activités récurrentes de l’entreprise</a:t>
                      </a:r>
                      <a:endParaRPr lang="fr-BE" sz="1100" strike="noStrike"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874865971"/>
                  </a:ext>
                </a:extLst>
              </a:tr>
              <a:tr h="420914">
                <a:tc>
                  <a:txBody>
                    <a:bodyPr/>
                    <a:lstStyle/>
                    <a:p>
                      <a:r>
                        <a:rPr lang="fr-FR" sz="1100" dirty="0"/>
                        <a:t>9</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100" kern="1200" dirty="0">
                          <a:solidFill>
                            <a:schemeClr val="dk1"/>
                          </a:solidFill>
                          <a:effectLst/>
                          <a:latin typeface="+mn-lt"/>
                          <a:ea typeface="+mn-ea"/>
                          <a:cs typeface="+mn-cs"/>
                        </a:rPr>
                        <a:t>Identification d’opérations spécifiques (licenciement, compromis de vente, legs etc.)</a:t>
                      </a:r>
                      <a:endParaRPr kumimoji="0" lang="en-BE" sz="1100"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1871328945"/>
                  </a:ext>
                </a:extLst>
              </a:tr>
              <a:tr h="275771">
                <a:tc>
                  <a:txBody>
                    <a:bodyPr/>
                    <a:lstStyle/>
                    <a:p>
                      <a:r>
                        <a:rPr lang="fr-FR" sz="1100" dirty="0"/>
                        <a:t>10</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100" kern="1200" dirty="0">
                          <a:solidFill>
                            <a:schemeClr val="dk1"/>
                          </a:solidFill>
                          <a:effectLst/>
                          <a:latin typeface="+mn-lt"/>
                          <a:ea typeface="+mn-ea"/>
                          <a:cs typeface="+mn-cs"/>
                        </a:rPr>
                        <a:t>Estimations comptables</a:t>
                      </a: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1140564111"/>
                  </a:ext>
                </a:extLst>
              </a:tr>
              <a:tr h="275771">
                <a:tc>
                  <a:txBody>
                    <a:bodyPr/>
                    <a:lstStyle/>
                    <a:p>
                      <a:r>
                        <a:rPr lang="fr-FR" sz="1100" dirty="0"/>
                        <a:t>11</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100" kern="1200" dirty="0">
                          <a:solidFill>
                            <a:schemeClr val="dk1"/>
                          </a:solidFill>
                          <a:effectLst/>
                          <a:latin typeface="+mn-lt"/>
                          <a:ea typeface="+mn-ea"/>
                          <a:cs typeface="+mn-cs"/>
                        </a:rPr>
                        <a:t>Suivi d’éventuelles recommandations émises l’exercice précédent</a:t>
                      </a: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3299336397"/>
                  </a:ext>
                </a:extLst>
              </a:tr>
              <a:tr h="275771">
                <a:tc>
                  <a:txBody>
                    <a:bodyPr/>
                    <a:lstStyle/>
                    <a:p>
                      <a:r>
                        <a:rPr lang="fr-FR" sz="1100" dirty="0"/>
                        <a:t>12</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100" kern="1200" dirty="0">
                          <a:solidFill>
                            <a:schemeClr val="dk1"/>
                          </a:solidFill>
                          <a:effectLst/>
                          <a:latin typeface="+mn-lt"/>
                          <a:ea typeface="+mn-ea"/>
                          <a:cs typeface="+mn-cs"/>
                        </a:rPr>
                        <a:t>Décisions prises par les différents organes de l’entité (actionnaires, membres, organe d’administration, comités divers)</a:t>
                      </a: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2901405458"/>
                  </a:ext>
                </a:extLst>
              </a:tr>
            </a:tbl>
          </a:graphicData>
        </a:graphic>
      </p:graphicFrame>
      <p:sp>
        <p:nvSpPr>
          <p:cNvPr id="6" name="Title 5">
            <a:extLst>
              <a:ext uri="{FF2B5EF4-FFF2-40B4-BE49-F238E27FC236}">
                <a16:creationId xmlns:a16="http://schemas.microsoft.com/office/drawing/2014/main" id="{184CB05D-23E1-D591-6A5E-4921BB28A8FC}"/>
              </a:ext>
            </a:extLst>
          </p:cNvPr>
          <p:cNvSpPr>
            <a:spLocks noGrp="1"/>
          </p:cNvSpPr>
          <p:nvPr>
            <p:ph type="title"/>
          </p:nvPr>
        </p:nvSpPr>
        <p:spPr/>
        <p:txBody>
          <a:bodyPr>
            <a:normAutofit/>
          </a:bodyPr>
          <a:lstStyle/>
          <a:p>
            <a:r>
              <a:rPr lang="fr-FR" sz="2400" dirty="0"/>
              <a:t>Faits saillants de l’exercice </a:t>
            </a:r>
            <a:endParaRPr lang="en-BE" sz="2400" dirty="0"/>
          </a:p>
        </p:txBody>
      </p:sp>
    </p:spTree>
    <p:extLst>
      <p:ext uri="{BB962C8B-B14F-4D97-AF65-F5344CB8AC3E}">
        <p14:creationId xmlns:p14="http://schemas.microsoft.com/office/powerpoint/2010/main" val="364601024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4</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373791576"/>
              </p:ext>
            </p:extLst>
          </p:nvPr>
        </p:nvGraphicFramePr>
        <p:xfrm>
          <a:off x="156556" y="955964"/>
          <a:ext cx="8781642" cy="1356360"/>
        </p:xfrm>
        <a:graphic>
          <a:graphicData uri="http://schemas.openxmlformats.org/drawingml/2006/table">
            <a:tbl>
              <a:tblPr firstRow="1" bandRow="1">
                <a:tableStyleId>{5C22544A-7EE6-4342-B048-85BDC9FD1C3A}</a:tableStyleId>
              </a:tblPr>
              <a:tblGrid>
                <a:gridCol w="399341">
                  <a:extLst>
                    <a:ext uri="{9D8B030D-6E8A-4147-A177-3AD203B41FA5}">
                      <a16:colId xmlns:a16="http://schemas.microsoft.com/office/drawing/2014/main" val="4241261406"/>
                    </a:ext>
                  </a:extLst>
                </a:gridCol>
                <a:gridCol w="2559993">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524736">
                <a:tc>
                  <a:txBody>
                    <a:bodyPr/>
                    <a:lstStyle/>
                    <a:p>
                      <a:r>
                        <a:rPr lang="fr-FR" sz="1100" dirty="0"/>
                        <a:t>N° </a:t>
                      </a:r>
                      <a:endParaRPr lang="fr-BE" sz="1100" dirty="0"/>
                    </a:p>
                  </a:txBody>
                  <a:tcPr/>
                </a:tc>
                <a:tc>
                  <a:txBody>
                    <a:bodyPr/>
                    <a:lstStyle/>
                    <a:p>
                      <a:r>
                        <a:rPr lang="fr-FR" sz="1100" dirty="0"/>
                        <a:t>Thèmes</a:t>
                      </a:r>
                      <a:endParaRPr lang="fr-BE" sz="1100" dirty="0"/>
                    </a:p>
                  </a:txBody>
                  <a:tcPr/>
                </a:tc>
                <a:tc>
                  <a:txBody>
                    <a:bodyPr/>
                    <a:lstStyle/>
                    <a:p>
                      <a:r>
                        <a:rPr lang="fr-FR" sz="1100" dirty="0"/>
                        <a:t>Discussion &amp; documentation</a:t>
                      </a:r>
                    </a:p>
                    <a:p>
                      <a:r>
                        <a:rPr lang="fr-FR" sz="1100" b="0" dirty="0"/>
                        <a:t>Identification des risques par la direction</a:t>
                      </a:r>
                    </a:p>
                    <a:p>
                      <a:r>
                        <a:rPr lang="fr-FR" sz="1100" b="0" dirty="0"/>
                        <a:t>Impact potentiel sur les états financiers</a:t>
                      </a:r>
                      <a:endParaRPr lang="fr-BE" sz="1100" b="0" dirty="0"/>
                    </a:p>
                  </a:txBody>
                  <a:tcPr/>
                </a:tc>
                <a:tc>
                  <a:txBody>
                    <a:bodyPr/>
                    <a:lstStyle/>
                    <a:p>
                      <a:r>
                        <a:rPr lang="fr-BE" sz="1100" dirty="0"/>
                        <a:t>Conclusions</a:t>
                      </a:r>
                    </a:p>
                  </a:txBody>
                  <a:tcPr/>
                </a:tc>
                <a:extLst>
                  <a:ext uri="{0D108BD9-81ED-4DB2-BD59-A6C34878D82A}">
                    <a16:rowId xmlns:a16="http://schemas.microsoft.com/office/drawing/2014/main" val="2106850564"/>
                  </a:ext>
                </a:extLst>
              </a:tr>
              <a:tr h="469040">
                <a:tc>
                  <a:txBody>
                    <a:bodyPr/>
                    <a:lstStyle/>
                    <a:p>
                      <a:r>
                        <a:rPr lang="fr-FR" sz="1100" dirty="0"/>
                        <a:t>13</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BE" sz="1100" kern="1200" dirty="0">
                          <a:solidFill>
                            <a:schemeClr val="dk1"/>
                          </a:solidFill>
                          <a:effectLst/>
                          <a:latin typeface="+mn-lt"/>
                          <a:ea typeface="+mn-ea"/>
                          <a:cs typeface="+mn-cs"/>
                        </a:rPr>
                        <a:t>Revue analytique préliminaire</a:t>
                      </a:r>
                      <a:endParaRPr lang="fr-BE" sz="1100" kern="1200" dirty="0">
                        <a:solidFill>
                          <a:schemeClr val="dk1"/>
                        </a:solidFill>
                        <a:effectLst/>
                        <a:latin typeface="+mn-lt"/>
                        <a:ea typeface="+mn-ea"/>
                        <a:cs typeface="+mn-cs"/>
                      </a:endParaRPr>
                    </a:p>
                  </a:txBody>
                  <a:tcPr/>
                </a:tc>
                <a:tc>
                  <a:txBody>
                    <a:bodyPr/>
                    <a:lstStyle/>
                    <a:p>
                      <a:r>
                        <a:rPr lang="fr-FR" sz="1100" b="0" u="none" dirty="0"/>
                        <a:t>Postes matériels</a:t>
                      </a:r>
                    </a:p>
                    <a:p>
                      <a:r>
                        <a:rPr lang="fr-FR" sz="1100" b="0" u="none" dirty="0"/>
                        <a:t>Variations matérielles</a:t>
                      </a:r>
                    </a:p>
                    <a:p>
                      <a:r>
                        <a:rPr lang="fr-FR" sz="1100" b="0" u="none" dirty="0"/>
                        <a:t>Risques spécifiques liés à ces postes ou variations </a:t>
                      </a:r>
                      <a:endParaRPr lang="fr-BE" sz="1100" b="0" u="none" dirty="0"/>
                    </a:p>
                  </a:txBody>
                  <a:tcPr/>
                </a:tc>
                <a:tc>
                  <a:txBody>
                    <a:bodyPr/>
                    <a:lstStyle/>
                    <a:p>
                      <a:endParaRPr lang="fr-BE" sz="1100" b="0" u="none" dirty="0"/>
                    </a:p>
                  </a:txBody>
                  <a:tcPr/>
                </a:tc>
                <a:extLst>
                  <a:ext uri="{0D108BD9-81ED-4DB2-BD59-A6C34878D82A}">
                    <a16:rowId xmlns:a16="http://schemas.microsoft.com/office/drawing/2014/main" val="2156956885"/>
                  </a:ext>
                </a:extLst>
              </a:tr>
            </a:tbl>
          </a:graphicData>
        </a:graphic>
      </p:graphicFrame>
      <p:sp>
        <p:nvSpPr>
          <p:cNvPr id="6" name="Title 5">
            <a:extLst>
              <a:ext uri="{FF2B5EF4-FFF2-40B4-BE49-F238E27FC236}">
                <a16:creationId xmlns:a16="http://schemas.microsoft.com/office/drawing/2014/main" id="{184CB05D-23E1-D591-6A5E-4921BB28A8FC}"/>
              </a:ext>
            </a:extLst>
          </p:cNvPr>
          <p:cNvSpPr>
            <a:spLocks noGrp="1"/>
          </p:cNvSpPr>
          <p:nvPr>
            <p:ph type="title"/>
          </p:nvPr>
        </p:nvSpPr>
        <p:spPr/>
        <p:txBody>
          <a:bodyPr>
            <a:normAutofit/>
          </a:bodyPr>
          <a:lstStyle/>
          <a:p>
            <a:r>
              <a:rPr lang="fr-FR" sz="2400" dirty="0"/>
              <a:t>Faits saillants de l’exercice </a:t>
            </a:r>
            <a:endParaRPr lang="en-BE" sz="2400" dirty="0"/>
          </a:p>
        </p:txBody>
      </p:sp>
    </p:spTree>
    <p:extLst>
      <p:ext uri="{BB962C8B-B14F-4D97-AF65-F5344CB8AC3E}">
        <p14:creationId xmlns:p14="http://schemas.microsoft.com/office/powerpoint/2010/main" val="1336719418"/>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5</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4211072776"/>
              </p:ext>
            </p:extLst>
          </p:nvPr>
        </p:nvGraphicFramePr>
        <p:xfrm>
          <a:off x="149299" y="955963"/>
          <a:ext cx="8781642" cy="2854037"/>
        </p:xfrm>
        <a:graphic>
          <a:graphicData uri="http://schemas.openxmlformats.org/drawingml/2006/table">
            <a:tbl>
              <a:tblPr firstRow="1" bandRow="1">
                <a:tableStyleId>{5C22544A-7EE6-4342-B048-85BDC9FD1C3A}</a:tableStyleId>
              </a:tblPr>
              <a:tblGrid>
                <a:gridCol w="431998">
                  <a:extLst>
                    <a:ext uri="{9D8B030D-6E8A-4147-A177-3AD203B41FA5}">
                      <a16:colId xmlns:a16="http://schemas.microsoft.com/office/drawing/2014/main" val="4241261406"/>
                    </a:ext>
                  </a:extLst>
                </a:gridCol>
                <a:gridCol w="2527336">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tc>
                  <a:txBody>
                    <a:bodyPr/>
                    <a:lstStyle/>
                    <a:p>
                      <a:r>
                        <a:rPr lang="fr-FR" sz="1100" dirty="0"/>
                        <a:t>Points d’attention</a:t>
                      </a:r>
                      <a:endParaRPr lang="fr-BE" sz="1100" dirty="0"/>
                    </a:p>
                  </a:txBody>
                  <a:tcPr/>
                </a:tc>
                <a:tc>
                  <a:txBody>
                    <a:bodyPr/>
                    <a:lstStyle/>
                    <a:p>
                      <a:r>
                        <a:rPr lang="fr-BE" sz="1100" dirty="0"/>
                        <a:t>Documentation</a:t>
                      </a:r>
                    </a:p>
                  </a:txBody>
                  <a:tcPr/>
                </a:tc>
                <a:extLst>
                  <a:ext uri="{0D108BD9-81ED-4DB2-BD59-A6C34878D82A}">
                    <a16:rowId xmlns:a16="http://schemas.microsoft.com/office/drawing/2014/main" val="2106850564"/>
                  </a:ext>
                </a:extLst>
              </a:tr>
              <a:tr h="410806">
                <a:tc>
                  <a:txBody>
                    <a:bodyPr/>
                    <a:lstStyle/>
                    <a:p>
                      <a:r>
                        <a:rPr lang="fr-FR" sz="1100" dirty="0"/>
                        <a:t>1</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kern="1200" dirty="0">
                          <a:solidFill>
                            <a:schemeClr val="dk1"/>
                          </a:solidFill>
                          <a:effectLst/>
                          <a:latin typeface="+mn-lt"/>
                          <a:ea typeface="+mn-ea"/>
                          <a:cs typeface="+mn-cs"/>
                        </a:rPr>
                        <a:t>Environnement externe</a:t>
                      </a:r>
                      <a:endParaRPr kumimoji="0" lang="en-BE" sz="1100" kern="1200" dirty="0">
                        <a:solidFill>
                          <a:schemeClr val="dk1"/>
                        </a:solidFill>
                        <a:effectLst/>
                        <a:latin typeface="+mn-lt"/>
                        <a:ea typeface="+mn-ea"/>
                        <a:cs typeface="+mn-cs"/>
                      </a:endParaRPr>
                    </a:p>
                    <a:p>
                      <a:pPr algn="l"/>
                      <a:endParaRPr lang="fr-BE" sz="1100" dirty="0"/>
                    </a:p>
                  </a:txBody>
                  <a:tcPr/>
                </a:tc>
                <a:tc>
                  <a:txBody>
                    <a:bodyPr/>
                    <a:lstStyle/>
                    <a:p>
                      <a:r>
                        <a:rPr lang="fr-BE" sz="1100" dirty="0"/>
                        <a:t>Concurrence</a:t>
                      </a:r>
                    </a:p>
                    <a:p>
                      <a:r>
                        <a:rPr lang="fr-BE" sz="1100" dirty="0"/>
                        <a:t>Marché dans son ensemble</a:t>
                      </a:r>
                    </a:p>
                  </a:txBody>
                  <a:tcPr/>
                </a:tc>
                <a:tc>
                  <a:txBody>
                    <a:bodyPr/>
                    <a:lstStyle/>
                    <a:p>
                      <a:endParaRPr lang="fr-BE" sz="1100" dirty="0"/>
                    </a:p>
                  </a:txBody>
                  <a:tcPr/>
                </a:tc>
                <a:extLst>
                  <a:ext uri="{0D108BD9-81ED-4DB2-BD59-A6C34878D82A}">
                    <a16:rowId xmlns:a16="http://schemas.microsoft.com/office/drawing/2014/main" val="2156956885"/>
                  </a:ext>
                </a:extLst>
              </a:tr>
              <a:tr h="612192">
                <a:tc>
                  <a:txBody>
                    <a:bodyPr/>
                    <a:lstStyle/>
                    <a:p>
                      <a:r>
                        <a:rPr lang="fr-FR" sz="1100" dirty="0"/>
                        <a:t>2</a:t>
                      </a:r>
                    </a:p>
                  </a:txBody>
                  <a:tcPr/>
                </a:tc>
                <a:tc>
                  <a:txBody>
                    <a:bodyPr/>
                    <a:lstStyle/>
                    <a:p>
                      <a:r>
                        <a:rPr kumimoji="0" lang="fr-BE" sz="1100" kern="1200" dirty="0">
                          <a:solidFill>
                            <a:schemeClr val="dk1"/>
                          </a:solidFill>
                          <a:effectLst/>
                          <a:latin typeface="+mn-lt"/>
                          <a:ea typeface="+mn-ea"/>
                          <a:cs typeface="+mn-cs"/>
                        </a:rPr>
                        <a:t>Environnement interne</a:t>
                      </a:r>
                      <a:endParaRPr lang="fr-BE" sz="1100" dirty="0"/>
                    </a:p>
                  </a:txBody>
                  <a:tcPr/>
                </a:tc>
                <a:tc>
                  <a:txBody>
                    <a:bodyPr/>
                    <a:lstStyle/>
                    <a:p>
                      <a:r>
                        <a:rPr lang="fr-BE" sz="1100" dirty="0"/>
                        <a:t>Évolution des produits / services</a:t>
                      </a:r>
                    </a:p>
                    <a:p>
                      <a:r>
                        <a:rPr lang="fr-BE" sz="1100" dirty="0"/>
                        <a:t>Dépendance aux fournisseurs</a:t>
                      </a:r>
                    </a:p>
                    <a:p>
                      <a:r>
                        <a:rPr lang="fr-BE" sz="1100" dirty="0"/>
                        <a:t>Dépendance aux clients</a:t>
                      </a:r>
                    </a:p>
                    <a:p>
                      <a:r>
                        <a:rPr lang="fr-BE" sz="1100" dirty="0"/>
                        <a:t>Déséquilibre financier</a:t>
                      </a:r>
                    </a:p>
                    <a:p>
                      <a:r>
                        <a:rPr lang="fr-BE" sz="1100" dirty="0"/>
                        <a:t>Etc.</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000" dirty="0"/>
                        <a:t>Voir </a:t>
                      </a:r>
                      <a:r>
                        <a:rPr kumimoji="0" lang="fr-BE" sz="1000" kern="1200" dirty="0">
                          <a:solidFill>
                            <a:schemeClr val="dk1"/>
                          </a:solidFill>
                          <a:effectLst/>
                          <a:latin typeface="+mn-lt"/>
                          <a:ea typeface="+mn-ea"/>
                          <a:cs typeface="+mn-cs"/>
                        </a:rPr>
                        <a:t>Référence au document « évaluation de continuité d’exploitation » disponible sur le site de l’ICCI.</a:t>
                      </a:r>
                      <a:endParaRPr lang="fr-BE" sz="1100" dirty="0"/>
                    </a:p>
                  </a:txBody>
                  <a:tcPr/>
                </a:tc>
                <a:tc>
                  <a:txBody>
                    <a:bodyPr/>
                    <a:lstStyle/>
                    <a:p>
                      <a:endParaRPr lang="fr-BE" sz="1100" dirty="0"/>
                    </a:p>
                  </a:txBody>
                  <a:tcPr/>
                </a:tc>
                <a:extLst>
                  <a:ext uri="{0D108BD9-81ED-4DB2-BD59-A6C34878D82A}">
                    <a16:rowId xmlns:a16="http://schemas.microsoft.com/office/drawing/2014/main" val="2598572521"/>
                  </a:ext>
                </a:extLst>
              </a:tr>
              <a:tr h="330978">
                <a:tc>
                  <a:txBody>
                    <a:bodyPr/>
                    <a:lstStyle/>
                    <a:p>
                      <a:r>
                        <a:rPr lang="fr-FR" sz="1100" dirty="0"/>
                        <a:t>3</a:t>
                      </a:r>
                    </a:p>
                  </a:txBody>
                  <a:tcPr/>
                </a:tc>
                <a:tc>
                  <a:txBody>
                    <a:bodyPr/>
                    <a:lstStyle/>
                    <a:p>
                      <a:r>
                        <a:rPr lang="fr-FR" sz="1100" dirty="0"/>
                        <a:t>Budget et plan de trésorerie</a:t>
                      </a:r>
                      <a:endParaRPr lang="fr-BE" sz="1100" dirty="0"/>
                    </a:p>
                  </a:txBody>
                  <a:tcPr/>
                </a:tc>
                <a:tc>
                  <a:txBody>
                    <a:bodyPr/>
                    <a:lstStyle/>
                    <a:p>
                      <a:endParaRPr lang="fr-BE" sz="1100" dirty="0"/>
                    </a:p>
                  </a:txBody>
                  <a:tcPr/>
                </a:tc>
                <a:tc>
                  <a:txBody>
                    <a:bodyPr/>
                    <a:lstStyle/>
                    <a:p>
                      <a:endParaRPr lang="fr-BE" sz="1100" dirty="0"/>
                    </a:p>
                  </a:txBody>
                  <a:tcPr/>
                </a:tc>
                <a:extLst>
                  <a:ext uri="{0D108BD9-81ED-4DB2-BD59-A6C34878D82A}">
                    <a16:rowId xmlns:a16="http://schemas.microsoft.com/office/drawing/2014/main" val="4085843478"/>
                  </a:ext>
                </a:extLst>
              </a:tr>
              <a:tr h="276497">
                <a:tc>
                  <a:txBody>
                    <a:bodyPr/>
                    <a:lstStyle/>
                    <a:p>
                      <a:r>
                        <a:rPr lang="fr-FR" sz="1100" dirty="0"/>
                        <a:t>4</a:t>
                      </a:r>
                    </a:p>
                  </a:txBody>
                  <a:tcPr/>
                </a:tc>
                <a:tc>
                  <a:txBody>
                    <a:bodyPr/>
                    <a:lstStyle/>
                    <a:p>
                      <a:r>
                        <a:rPr lang="fr-FR" sz="1100" dirty="0"/>
                        <a:t>Financement externe / interne</a:t>
                      </a:r>
                      <a:endParaRPr lang="fr-BE" sz="1100" dirty="0"/>
                    </a:p>
                  </a:txBody>
                  <a:tcPr/>
                </a:tc>
                <a:tc>
                  <a:txBody>
                    <a:bodyPr/>
                    <a:lstStyle/>
                    <a:p>
                      <a:endParaRPr lang="fr-BE" sz="1100" dirty="0"/>
                    </a:p>
                  </a:txBody>
                  <a:tcPr/>
                </a:tc>
                <a:tc>
                  <a:txBody>
                    <a:bodyPr/>
                    <a:lstStyle/>
                    <a:p>
                      <a:endParaRPr lang="fr-BE" sz="1100" dirty="0"/>
                    </a:p>
                  </a:txBody>
                  <a:tcPr/>
                </a:tc>
                <a:extLst>
                  <a:ext uri="{0D108BD9-81ED-4DB2-BD59-A6C34878D82A}">
                    <a16:rowId xmlns:a16="http://schemas.microsoft.com/office/drawing/2014/main" val="1009028101"/>
                  </a:ext>
                </a:extLst>
              </a:tr>
            </a:tbl>
          </a:graphicData>
        </a:graphic>
      </p:graphicFrame>
      <p:sp>
        <p:nvSpPr>
          <p:cNvPr id="6" name="Title 5">
            <a:extLst>
              <a:ext uri="{FF2B5EF4-FFF2-40B4-BE49-F238E27FC236}">
                <a16:creationId xmlns:a16="http://schemas.microsoft.com/office/drawing/2014/main" id="{7FD9C83E-74F4-C339-4B98-B344AA4D0A65}"/>
              </a:ext>
            </a:extLst>
          </p:cNvPr>
          <p:cNvSpPr>
            <a:spLocks noGrp="1"/>
          </p:cNvSpPr>
          <p:nvPr>
            <p:ph type="title"/>
          </p:nvPr>
        </p:nvSpPr>
        <p:spPr/>
        <p:txBody>
          <a:bodyPr>
            <a:normAutofit/>
          </a:bodyPr>
          <a:lstStyle/>
          <a:p>
            <a:r>
              <a:rPr lang="en-US" sz="2400" dirty="0"/>
              <a:t>ISA 570 – </a:t>
            </a:r>
            <a:r>
              <a:rPr lang="fr-BE" sz="2400" dirty="0"/>
              <a:t>continuité d’exploitation</a:t>
            </a:r>
          </a:p>
        </p:txBody>
      </p:sp>
    </p:spTree>
    <p:extLst>
      <p:ext uri="{BB962C8B-B14F-4D97-AF65-F5344CB8AC3E}">
        <p14:creationId xmlns:p14="http://schemas.microsoft.com/office/powerpoint/2010/main" val="1069405271"/>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sp>
        <p:nvSpPr>
          <p:cNvPr id="8" name="Title 7">
            <a:extLst>
              <a:ext uri="{FF2B5EF4-FFF2-40B4-BE49-F238E27FC236}">
                <a16:creationId xmlns:a16="http://schemas.microsoft.com/office/drawing/2014/main" id="{10FC781A-5647-4505-0EF4-17B133608FA6}"/>
              </a:ext>
            </a:extLst>
          </p:cNvPr>
          <p:cNvSpPr>
            <a:spLocks noGrp="1"/>
          </p:cNvSpPr>
          <p:nvPr>
            <p:ph type="title"/>
          </p:nvPr>
        </p:nvSpPr>
        <p:spPr/>
        <p:txBody>
          <a:bodyPr>
            <a:normAutofit/>
          </a:bodyPr>
          <a:lstStyle/>
          <a:p>
            <a:pPr algn="ctr"/>
            <a:r>
              <a:rPr lang="en-US" sz="2400" dirty="0"/>
              <a:t>ISA 240 - </a:t>
            </a:r>
            <a:r>
              <a:rPr lang="fr-BE" sz="2400" dirty="0"/>
              <a:t>fraude</a:t>
            </a:r>
          </a:p>
        </p:txBody>
      </p:sp>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6</a:t>
            </a:fld>
            <a:endParaRPr lang="fr-BE" dirty="0"/>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912385031"/>
              </p:ext>
            </p:extLst>
          </p:nvPr>
        </p:nvGraphicFramePr>
        <p:xfrm>
          <a:off x="149299" y="955963"/>
          <a:ext cx="8781642" cy="2656074"/>
        </p:xfrm>
        <a:graphic>
          <a:graphicData uri="http://schemas.openxmlformats.org/drawingml/2006/table">
            <a:tbl>
              <a:tblPr firstRow="1" bandRow="1">
                <a:tableStyleId>{5C22544A-7EE6-4342-B048-85BDC9FD1C3A}</a:tableStyleId>
              </a:tblPr>
              <a:tblGrid>
                <a:gridCol w="399341">
                  <a:extLst>
                    <a:ext uri="{9D8B030D-6E8A-4147-A177-3AD203B41FA5}">
                      <a16:colId xmlns:a16="http://schemas.microsoft.com/office/drawing/2014/main" val="4241261406"/>
                    </a:ext>
                  </a:extLst>
                </a:gridCol>
                <a:gridCol w="2559993">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a:t>N°</a:t>
                      </a:r>
                      <a:endParaRPr lang="fr-BE" sz="1100" dirty="0"/>
                    </a:p>
                  </a:txBody>
                  <a:tcPr/>
                </a:tc>
                <a:tc>
                  <a:txBody>
                    <a:bodyPr/>
                    <a:lstStyle/>
                    <a:p>
                      <a:r>
                        <a:rPr lang="fr-FR" sz="1100"/>
                        <a:t>Thèmes</a:t>
                      </a:r>
                      <a:endParaRPr lang="fr-BE" sz="1100" dirty="0"/>
                    </a:p>
                  </a:txBody>
                  <a:tcPr/>
                </a:tc>
                <a:tc>
                  <a:txBody>
                    <a:bodyPr/>
                    <a:lstStyle/>
                    <a:p>
                      <a:r>
                        <a:rPr lang="fr-FR" sz="1100" dirty="0"/>
                        <a:t>Discussion &amp; documentation</a:t>
                      </a:r>
                    </a:p>
                  </a:txBody>
                  <a:tcPr/>
                </a:tc>
                <a:tc>
                  <a:txBody>
                    <a:bodyPr/>
                    <a:lstStyle/>
                    <a:p>
                      <a:r>
                        <a:rPr lang="fr-BE" sz="1100"/>
                        <a:t>Conclusions</a:t>
                      </a:r>
                      <a:endParaRPr lang="fr-BE" sz="1100" dirty="0"/>
                    </a:p>
                  </a:txBody>
                  <a:tcPr/>
                </a:tc>
                <a:extLst>
                  <a:ext uri="{0D108BD9-81ED-4DB2-BD59-A6C34878D82A}">
                    <a16:rowId xmlns:a16="http://schemas.microsoft.com/office/drawing/2014/main" val="2106850564"/>
                  </a:ext>
                </a:extLst>
              </a:tr>
              <a:tr h="433356">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100" kern="1200" dirty="0">
                          <a:solidFill>
                            <a:schemeClr val="dk1"/>
                          </a:solidFill>
                          <a:effectLst/>
                          <a:latin typeface="+mn-lt"/>
                          <a:ea typeface="+mn-ea"/>
                          <a:cs typeface="+mn-cs"/>
                        </a:rPr>
                        <a:t>Rappel des responsabilités: La direction est responsable de la conception, la mise en place et le suivi d’un contrôle interne pour empêcher et détecter toute fraude. Des contrôles destinés à prévenir et détecter les erreurs et les fraudes ont été conçus et mis en œuvre dans la société. La direction doit nous communiquer son appréciation sur le risque que les comptes annuels puissent comporter des anomalies significatives résultant de fraudes.</a:t>
                      </a:r>
                      <a:endParaRPr lang="fr-BE" sz="1100" dirty="0"/>
                    </a:p>
                  </a:txBody>
                  <a:tcPr/>
                </a:tc>
                <a:tc hMerge="1">
                  <a:txBody>
                    <a:bodyPr/>
                    <a:lstStyle/>
                    <a:p>
                      <a:pPr algn="l"/>
                      <a:endParaRPr lang="fr-BE" sz="1100" dirty="0"/>
                    </a:p>
                  </a:txBody>
                  <a:tcPr/>
                </a:tc>
                <a:tc hMerge="1">
                  <a:txBody>
                    <a:bodyPr/>
                    <a:lstStyle/>
                    <a:p>
                      <a:endParaRPr dirty="0"/>
                    </a:p>
                  </a:txBody>
                  <a:tcPr/>
                </a:tc>
                <a:tc hMerge="1">
                  <a:txBody>
                    <a:bodyPr/>
                    <a:lstStyle/>
                    <a:p>
                      <a:endParaRPr lang="fr-BE" sz="1100" dirty="0"/>
                    </a:p>
                  </a:txBody>
                  <a:tcPr/>
                </a:tc>
                <a:extLst>
                  <a:ext uri="{0D108BD9-81ED-4DB2-BD59-A6C34878D82A}">
                    <a16:rowId xmlns:a16="http://schemas.microsoft.com/office/drawing/2014/main" val="197073569"/>
                  </a:ext>
                </a:extLst>
              </a:tr>
              <a:tr h="433356">
                <a:tc>
                  <a:txBody>
                    <a:bodyPr/>
                    <a:lstStyle/>
                    <a:p>
                      <a:r>
                        <a:rPr lang="fr-FR" sz="1100" dirty="0"/>
                        <a:t>1</a:t>
                      </a:r>
                      <a:endParaRPr lang="fr-BE" sz="1100" dirty="0"/>
                    </a:p>
                  </a:txBody>
                  <a:tcPr/>
                </a:tc>
                <a:tc>
                  <a:txBody>
                    <a:bodyPr/>
                    <a:lstStyle/>
                    <a:p>
                      <a:pPr algn="l"/>
                      <a:r>
                        <a:rPr lang="fr-FR" sz="1100" dirty="0"/>
                        <a:t>Risques de fraude identifiés par la direction et évaluation</a:t>
                      </a:r>
                      <a:endParaRPr lang="fr-BE" sz="1100" dirty="0"/>
                    </a:p>
                  </a:txBody>
                  <a:tcPr/>
                </a:tc>
                <a:tc>
                  <a:txBody>
                    <a:bodyPr/>
                    <a:lstStyle/>
                    <a:p>
                      <a:endParaRPr lang="fr-BE" sz="1100" dirty="0"/>
                    </a:p>
                  </a:txBody>
                  <a:tcPr/>
                </a:tc>
                <a:tc>
                  <a:txBody>
                    <a:bodyPr/>
                    <a:lstStyle/>
                    <a:p>
                      <a:endParaRPr lang="fr-BE" sz="1100" dirty="0"/>
                    </a:p>
                  </a:txBody>
                  <a:tcPr/>
                </a:tc>
                <a:extLst>
                  <a:ext uri="{0D108BD9-81ED-4DB2-BD59-A6C34878D82A}">
                    <a16:rowId xmlns:a16="http://schemas.microsoft.com/office/drawing/2014/main" val="4121963245"/>
                  </a:ext>
                </a:extLst>
              </a:tr>
              <a:tr h="433356">
                <a:tc>
                  <a:txBody>
                    <a:bodyPr/>
                    <a:lstStyle/>
                    <a:p>
                      <a:r>
                        <a:rPr lang="fr-FR" sz="1100" dirty="0"/>
                        <a:t>2</a:t>
                      </a:r>
                      <a:endParaRPr lang="fr-BE" sz="1100" dirty="0"/>
                    </a:p>
                  </a:txBody>
                  <a:tcPr/>
                </a:tc>
                <a:tc>
                  <a:txBody>
                    <a:bodyPr/>
                    <a:lstStyle/>
                    <a:p>
                      <a:pPr algn="l"/>
                      <a:r>
                        <a:rPr lang="fr-FR" sz="1100" dirty="0"/>
                        <a:t>Description des outils mis en place pour détecter les fraudes</a:t>
                      </a:r>
                      <a:endParaRPr lang="fr-BE" sz="1100" dirty="0"/>
                    </a:p>
                  </a:txBody>
                  <a:tcPr/>
                </a:tc>
                <a:tc>
                  <a:txBody>
                    <a:bodyPr/>
                    <a:lstStyle/>
                    <a:p>
                      <a:endParaRPr lang="fr-BE" sz="1100" dirty="0"/>
                    </a:p>
                  </a:txBody>
                  <a:tcPr/>
                </a:tc>
                <a:tc>
                  <a:txBody>
                    <a:bodyPr/>
                    <a:lstStyle/>
                    <a:p>
                      <a:endParaRPr lang="fr-BE" sz="1100" dirty="0"/>
                    </a:p>
                  </a:txBody>
                  <a:tcPr/>
                </a:tc>
                <a:extLst>
                  <a:ext uri="{0D108BD9-81ED-4DB2-BD59-A6C34878D82A}">
                    <a16:rowId xmlns:a16="http://schemas.microsoft.com/office/drawing/2014/main" val="740450822"/>
                  </a:ext>
                </a:extLst>
              </a:tr>
              <a:tr h="433356">
                <a:tc>
                  <a:txBody>
                    <a:bodyPr/>
                    <a:lstStyle/>
                    <a:p>
                      <a:r>
                        <a:rPr lang="fr-FR" sz="1100" dirty="0"/>
                        <a:t>3</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BE" sz="1100" kern="1200" dirty="0">
                          <a:solidFill>
                            <a:schemeClr val="dk1"/>
                          </a:solidFill>
                          <a:effectLst/>
                          <a:latin typeface="+mn-lt"/>
                          <a:ea typeface="+mn-ea"/>
                          <a:cs typeface="+mn-cs"/>
                        </a:rPr>
                        <a:t>Description des fraudes avérées, suspectées ou alléguées affectant l'entité. </a:t>
                      </a:r>
                      <a:endParaRPr kumimoji="0" lang="en-BE" sz="1100" kern="1200" dirty="0">
                        <a:solidFill>
                          <a:schemeClr val="dk1"/>
                        </a:solidFill>
                        <a:effectLst/>
                        <a:latin typeface="+mn-lt"/>
                        <a:ea typeface="+mn-ea"/>
                        <a:cs typeface="+mn-cs"/>
                      </a:endParaRPr>
                    </a:p>
                    <a:p>
                      <a:pPr algn="l"/>
                      <a:endParaRPr lang="fr-BE" sz="1100" dirty="0"/>
                    </a:p>
                  </a:txBody>
                  <a:tcPr/>
                </a:tc>
                <a:tc>
                  <a:txBody>
                    <a:bodyPr/>
                    <a:lstStyle/>
                    <a:p>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BE" sz="1100" kern="1200" dirty="0">
                          <a:solidFill>
                            <a:schemeClr val="dk1"/>
                          </a:solidFill>
                          <a:effectLst/>
                          <a:latin typeface="+mn-lt"/>
                          <a:ea typeface="+mn-ea"/>
                          <a:cs typeface="+mn-cs"/>
                        </a:rPr>
                        <a:t>Exemple: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BE" sz="1100" kern="1200" dirty="0">
                          <a:solidFill>
                            <a:schemeClr val="dk1"/>
                          </a:solidFill>
                          <a:effectLst/>
                          <a:latin typeface="+mn-lt"/>
                          <a:ea typeface="+mn-ea"/>
                          <a:cs typeface="+mn-cs"/>
                        </a:rPr>
                        <a:t>La Direction confirme ne pas avoir connaissance de fraudes avérées, suspectées ou alléguées affectant l'entité</a:t>
                      </a:r>
                      <a:endParaRPr lang="fr-BE" sz="1100" dirty="0"/>
                    </a:p>
                  </a:txBody>
                  <a:tcPr/>
                </a:tc>
                <a:extLst>
                  <a:ext uri="{0D108BD9-81ED-4DB2-BD59-A6C34878D82A}">
                    <a16:rowId xmlns:a16="http://schemas.microsoft.com/office/drawing/2014/main" val="2156956885"/>
                  </a:ext>
                </a:extLst>
              </a:tr>
            </a:tbl>
          </a:graphicData>
        </a:graphic>
      </p:graphicFrame>
      <p:sp>
        <p:nvSpPr>
          <p:cNvPr id="5" name="ZoneTexte 4">
            <a:extLst>
              <a:ext uri="{FF2B5EF4-FFF2-40B4-BE49-F238E27FC236}">
                <a16:creationId xmlns:a16="http://schemas.microsoft.com/office/drawing/2014/main" id="{D7C2E9F4-B42D-3593-E717-8368A3DA02B6}"/>
              </a:ext>
            </a:extLst>
          </p:cNvPr>
          <p:cNvSpPr txBox="1"/>
          <p:nvPr/>
        </p:nvSpPr>
        <p:spPr>
          <a:xfrm>
            <a:off x="213059" y="3639598"/>
            <a:ext cx="8289307" cy="1600438"/>
          </a:xfrm>
          <a:prstGeom prst="rect">
            <a:avLst/>
          </a:prstGeom>
          <a:noFill/>
        </p:spPr>
        <p:txBody>
          <a:bodyPr wrap="square" rtlCol="0">
            <a:spAutoFit/>
          </a:bodyPr>
          <a:lstStyle/>
          <a:p>
            <a:r>
              <a:rPr lang="fr-BE" sz="1000" i="1" kern="100" dirty="0">
                <a:effectLst/>
                <a:latin typeface="Calibri" panose="020F0502020204030204" pitchFamily="34" charset="0"/>
                <a:ea typeface="Calibri" panose="020F0502020204030204" pitchFamily="34" charset="0"/>
                <a:cs typeface="Times New Roman" panose="02020603050405020304" pitchFamily="18" charset="0"/>
              </a:rPr>
              <a:t>Exemples de fraudes en interne :</a:t>
            </a:r>
            <a:endParaRPr lang="en-BE" sz="10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fr-BE" sz="1000" i="1" kern="100" dirty="0">
                <a:effectLst/>
                <a:latin typeface="Calibri" panose="020F0502020204030204" pitchFamily="34" charset="0"/>
                <a:ea typeface="Calibri" panose="020F0502020204030204" pitchFamily="34" charset="0"/>
                <a:cs typeface="Times New Roman" panose="02020603050405020304" pitchFamily="18" charset="0"/>
              </a:rPr>
              <a:t>les flux financiers </a:t>
            </a:r>
            <a:endParaRPr lang="en-BE" sz="10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fr-BE" sz="1000" i="1" kern="100" dirty="0">
                <a:effectLst/>
                <a:latin typeface="Calibri" panose="020F0502020204030204" pitchFamily="34" charset="0"/>
                <a:ea typeface="Calibri" panose="020F0502020204030204" pitchFamily="34" charset="0"/>
                <a:cs typeface="Times New Roman" panose="02020603050405020304" pitchFamily="18" charset="0"/>
              </a:rPr>
              <a:t>les fausses factures </a:t>
            </a:r>
            <a:endParaRPr lang="en-BE" sz="10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fr-BE" sz="1000" i="1" kern="100" dirty="0">
                <a:effectLst/>
                <a:latin typeface="Calibri" panose="020F0502020204030204" pitchFamily="34" charset="0"/>
                <a:ea typeface="Calibri" panose="020F0502020204030204" pitchFamily="34" charset="0"/>
                <a:cs typeface="Times New Roman" panose="02020603050405020304" pitchFamily="18" charset="0"/>
              </a:rPr>
              <a:t>En ce qui concerne le détournement des marchandises en stocks </a:t>
            </a:r>
            <a:endParaRPr lang="en-BE" sz="1000" i="1"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BE" sz="1000" i="1" kern="100" dirty="0">
                <a:effectLst/>
                <a:latin typeface="Calibri" panose="020F0502020204030204" pitchFamily="34" charset="0"/>
                <a:ea typeface="Calibri" panose="020F0502020204030204" pitchFamily="34" charset="0"/>
                <a:cs typeface="Times New Roman" panose="02020603050405020304" pitchFamily="18" charset="0"/>
              </a:rPr>
              <a:t>Exemple de fraude externe :</a:t>
            </a:r>
            <a:endParaRPr lang="en-BE" sz="10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Arial" panose="020B0604020202020204" pitchFamily="34" charset="0"/>
              <a:buChar char="•"/>
            </a:pPr>
            <a:r>
              <a:rPr lang="fr-BE" sz="1000" i="1" kern="100" dirty="0">
                <a:effectLst/>
                <a:latin typeface="Calibri" panose="020F0502020204030204" pitchFamily="34" charset="0"/>
                <a:ea typeface="Calibri" panose="020F0502020204030204" pitchFamily="34" charset="0"/>
                <a:cs typeface="Times New Roman" panose="02020603050405020304" pitchFamily="18" charset="0"/>
              </a:rPr>
              <a:t>L’appel téléphonique du Dirigeant</a:t>
            </a:r>
            <a:endParaRPr lang="en-BE" sz="10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Arial" panose="020B0604020202020204" pitchFamily="34" charset="0"/>
              <a:buChar char="•"/>
            </a:pPr>
            <a:r>
              <a:rPr lang="fr-BE" sz="1000" i="1" kern="100" dirty="0">
                <a:effectLst/>
                <a:latin typeface="Calibri" panose="020F0502020204030204" pitchFamily="34" charset="0"/>
                <a:ea typeface="Calibri" panose="020F0502020204030204" pitchFamily="34" charset="0"/>
                <a:cs typeface="Times New Roman" panose="02020603050405020304" pitchFamily="18" charset="0"/>
              </a:rPr>
              <a:t>L’usage d’un nr de cpte falsifié sur facture</a:t>
            </a:r>
            <a:endParaRPr lang="en-BE" sz="10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Arial" panose="020B0604020202020204" pitchFamily="34" charset="0"/>
              <a:buChar char="•"/>
            </a:pPr>
            <a:r>
              <a:rPr lang="fr-BE" sz="1000" i="1" kern="100" dirty="0">
                <a:effectLst/>
                <a:latin typeface="Calibri" panose="020F0502020204030204" pitchFamily="34" charset="0"/>
                <a:ea typeface="Calibri" panose="020F0502020204030204" pitchFamily="34" charset="0"/>
                <a:cs typeface="Times New Roman" panose="02020603050405020304" pitchFamily="18" charset="0"/>
              </a:rPr>
              <a:t>Le ransomware</a:t>
            </a:r>
            <a:endParaRPr lang="en-BE" sz="1000" i="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BE" dirty="0"/>
          </a:p>
        </p:txBody>
      </p:sp>
    </p:spTree>
    <p:extLst>
      <p:ext uri="{BB962C8B-B14F-4D97-AF65-F5344CB8AC3E}">
        <p14:creationId xmlns:p14="http://schemas.microsoft.com/office/powerpoint/2010/main" val="2673624041"/>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7</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1322760447"/>
              </p:ext>
            </p:extLst>
          </p:nvPr>
        </p:nvGraphicFramePr>
        <p:xfrm>
          <a:off x="181179" y="937289"/>
          <a:ext cx="8781642" cy="2642802"/>
        </p:xfrm>
        <a:graphic>
          <a:graphicData uri="http://schemas.openxmlformats.org/drawingml/2006/table">
            <a:tbl>
              <a:tblPr firstRow="1" bandRow="1">
                <a:tableStyleId>{5C22544A-7EE6-4342-B048-85BDC9FD1C3A}</a:tableStyleId>
              </a:tblPr>
              <a:tblGrid>
                <a:gridCol w="399341">
                  <a:extLst>
                    <a:ext uri="{9D8B030D-6E8A-4147-A177-3AD203B41FA5}">
                      <a16:colId xmlns:a16="http://schemas.microsoft.com/office/drawing/2014/main" val="4241261406"/>
                    </a:ext>
                  </a:extLst>
                </a:gridCol>
                <a:gridCol w="2559993">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 </a:t>
                      </a:r>
                      <a:endParaRPr lang="fr-BE" sz="1100" dirty="0"/>
                    </a:p>
                  </a:txBody>
                  <a:tcPr/>
                </a:tc>
                <a:tc>
                  <a:txBody>
                    <a:bodyPr/>
                    <a:lstStyle/>
                    <a:p>
                      <a:r>
                        <a:rPr lang="fr-FR" sz="1100" dirty="0"/>
                        <a:t>Thèmes</a:t>
                      </a:r>
                      <a:endParaRPr lang="fr-BE" sz="1100" dirty="0"/>
                    </a:p>
                  </a:txBody>
                  <a:tcPr/>
                </a:tc>
                <a:tc>
                  <a:txBody>
                    <a:bodyPr/>
                    <a:lstStyle/>
                    <a:p>
                      <a:r>
                        <a:rPr lang="fr-FR" sz="1100" dirty="0"/>
                        <a:t>Description </a:t>
                      </a:r>
                    </a:p>
                  </a:txBody>
                  <a:tcPr/>
                </a:tc>
                <a:tc>
                  <a:txBody>
                    <a:bodyPr/>
                    <a:lstStyle/>
                    <a:p>
                      <a:r>
                        <a:rPr lang="fr-BE" sz="1100" dirty="0"/>
                        <a:t>Conclusions</a:t>
                      </a:r>
                    </a:p>
                  </a:txBody>
                  <a:tcPr/>
                </a:tc>
                <a:extLst>
                  <a:ext uri="{0D108BD9-81ED-4DB2-BD59-A6C34878D82A}">
                    <a16:rowId xmlns:a16="http://schemas.microsoft.com/office/drawing/2014/main" val="2106850564"/>
                  </a:ext>
                </a:extLst>
              </a:tr>
              <a:tr h="369890">
                <a:tc>
                  <a:txBody>
                    <a:bodyPr/>
                    <a:lstStyle/>
                    <a:p>
                      <a:r>
                        <a:rPr lang="fr-FR" sz="1100" dirty="0"/>
                        <a:t>1</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100" kern="1200" dirty="0">
                          <a:solidFill>
                            <a:schemeClr val="dk1"/>
                          </a:solidFill>
                          <a:effectLst/>
                          <a:latin typeface="+mn-lt"/>
                          <a:ea typeface="+mn-ea"/>
                          <a:cs typeface="+mn-cs"/>
                        </a:rPr>
                        <a:t>Mesures mises en place par la direction pour identifier les règlementations applicables à l’entité</a:t>
                      </a:r>
                      <a:endParaRPr lang="fr-BE" sz="1100"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2156956885"/>
                  </a:ext>
                </a:extLst>
              </a:tr>
              <a:tr h="369890">
                <a:tc>
                  <a:txBody>
                    <a:bodyPr/>
                    <a:lstStyle/>
                    <a:p>
                      <a:r>
                        <a:rPr lang="fr-FR" sz="1100" dirty="0"/>
                        <a:t>2</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100" strike="noStrike" kern="1200" dirty="0">
                          <a:solidFill>
                            <a:schemeClr val="dk1"/>
                          </a:solidFill>
                          <a:effectLst/>
                          <a:latin typeface="+mn-lt"/>
                          <a:ea typeface="+mn-ea"/>
                          <a:cs typeface="+mn-cs"/>
                        </a:rPr>
                        <a:t>Mesures mises en place par la direction pour identifier d’éventuels changements au niveau des textes règlementations applicables</a:t>
                      </a:r>
                      <a:endParaRPr lang="fr-BE" sz="1100" strike="noStrike"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874865971"/>
                  </a:ext>
                </a:extLst>
              </a:tr>
              <a:tr h="369890">
                <a:tc>
                  <a:txBody>
                    <a:bodyPr/>
                    <a:lstStyle/>
                    <a:p>
                      <a:r>
                        <a:rPr lang="fr-FR" sz="1100" dirty="0"/>
                        <a:t>3</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BE" sz="1100" dirty="0"/>
                        <a:t>Risques spécifiques identifiés par la direction / recours à des experts externes</a:t>
                      </a:r>
                      <a:endParaRPr lang="fr-BE" sz="1100" strike="noStrike"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2923034894"/>
                  </a:ext>
                </a:extLst>
              </a:tr>
              <a:tr h="369890">
                <a:tc>
                  <a:txBody>
                    <a:bodyPr/>
                    <a:lstStyle/>
                    <a:p>
                      <a:r>
                        <a:rPr lang="fr-FR" sz="1100" dirty="0"/>
                        <a:t>4</a:t>
                      </a:r>
                      <a:endParaRPr lang="fr-B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BE" sz="1100" dirty="0"/>
                        <a:t>Changements au cours de l’exercice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BE" sz="1100" strike="noStrike" kern="1200" dirty="0">
                        <a:solidFill>
                          <a:schemeClr val="dk1"/>
                        </a:solidFill>
                        <a:effectLst/>
                        <a:latin typeface="+mn-lt"/>
                        <a:ea typeface="+mn-ea"/>
                        <a:cs typeface="+mn-cs"/>
                      </a:endParaRPr>
                    </a:p>
                  </a:txBody>
                  <a:tcPr/>
                </a:tc>
                <a:tc>
                  <a:txBody>
                    <a:bodyPr/>
                    <a:lstStyle/>
                    <a:p>
                      <a:endParaRPr lang="fr-BE" sz="1100" b="0" u="none" dirty="0"/>
                    </a:p>
                  </a:txBody>
                  <a:tcPr/>
                </a:tc>
                <a:tc>
                  <a:txBody>
                    <a:bodyPr/>
                    <a:lstStyle/>
                    <a:p>
                      <a:endParaRPr lang="fr-BE" sz="1100" b="0" u="none" dirty="0"/>
                    </a:p>
                  </a:txBody>
                  <a:tcPr/>
                </a:tc>
                <a:extLst>
                  <a:ext uri="{0D108BD9-81ED-4DB2-BD59-A6C34878D82A}">
                    <a16:rowId xmlns:a16="http://schemas.microsoft.com/office/drawing/2014/main" val="33636112"/>
                  </a:ext>
                </a:extLst>
              </a:tr>
            </a:tbl>
          </a:graphicData>
        </a:graphic>
      </p:graphicFrame>
      <p:sp>
        <p:nvSpPr>
          <p:cNvPr id="6" name="Title 5">
            <a:extLst>
              <a:ext uri="{FF2B5EF4-FFF2-40B4-BE49-F238E27FC236}">
                <a16:creationId xmlns:a16="http://schemas.microsoft.com/office/drawing/2014/main" id="{184CB05D-23E1-D591-6A5E-4921BB28A8FC}"/>
              </a:ext>
            </a:extLst>
          </p:cNvPr>
          <p:cNvSpPr>
            <a:spLocks noGrp="1"/>
          </p:cNvSpPr>
          <p:nvPr>
            <p:ph type="title"/>
          </p:nvPr>
        </p:nvSpPr>
        <p:spPr/>
        <p:txBody>
          <a:bodyPr>
            <a:normAutofit/>
          </a:bodyPr>
          <a:lstStyle/>
          <a:p>
            <a:r>
              <a:rPr lang="fr-FR" sz="2400" dirty="0"/>
              <a:t>ISA 250 (révisée) – Prise en considération des textes législatifs </a:t>
            </a:r>
            <a:endParaRPr lang="en-BE" sz="2400" dirty="0"/>
          </a:p>
        </p:txBody>
      </p:sp>
    </p:spTree>
    <p:extLst>
      <p:ext uri="{BB962C8B-B14F-4D97-AF65-F5344CB8AC3E}">
        <p14:creationId xmlns:p14="http://schemas.microsoft.com/office/powerpoint/2010/main" val="577685583"/>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sp>
        <p:nvSpPr>
          <p:cNvPr id="7" name="Title 6">
            <a:extLst>
              <a:ext uri="{FF2B5EF4-FFF2-40B4-BE49-F238E27FC236}">
                <a16:creationId xmlns:a16="http://schemas.microsoft.com/office/drawing/2014/main" id="{93718D2C-D941-E29C-AF79-3586FE4EF545}"/>
              </a:ext>
            </a:extLst>
          </p:cNvPr>
          <p:cNvSpPr>
            <a:spLocks noGrp="1"/>
          </p:cNvSpPr>
          <p:nvPr>
            <p:ph type="title"/>
          </p:nvPr>
        </p:nvSpPr>
        <p:spPr/>
        <p:txBody>
          <a:bodyPr>
            <a:noAutofit/>
          </a:bodyPr>
          <a:lstStyle/>
          <a:p>
            <a:pPr algn="ctr"/>
            <a:r>
              <a:rPr lang="fr-FR" sz="2400" dirty="0"/>
              <a:t>Textes règlementaires applicables pouvant impacter les états financiers</a:t>
            </a:r>
            <a:endParaRPr lang="en-BE" sz="2400" dirty="0"/>
          </a:p>
        </p:txBody>
      </p:sp>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8</a:t>
            </a:fld>
            <a:endParaRPr lang="fr-BE" dirty="0"/>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2314944894"/>
              </p:ext>
            </p:extLst>
          </p:nvPr>
        </p:nvGraphicFramePr>
        <p:xfrm>
          <a:off x="149299" y="955963"/>
          <a:ext cx="8781642" cy="3513763"/>
        </p:xfrm>
        <a:graphic>
          <a:graphicData uri="http://schemas.openxmlformats.org/drawingml/2006/table">
            <a:tbl>
              <a:tblPr firstRow="1" bandRow="1">
                <a:tableStyleId>{5C22544A-7EE6-4342-B048-85BDC9FD1C3A}</a:tableStyleId>
              </a:tblPr>
              <a:tblGrid>
                <a:gridCol w="399341">
                  <a:extLst>
                    <a:ext uri="{9D8B030D-6E8A-4147-A177-3AD203B41FA5}">
                      <a16:colId xmlns:a16="http://schemas.microsoft.com/office/drawing/2014/main" val="4241261406"/>
                    </a:ext>
                  </a:extLst>
                </a:gridCol>
                <a:gridCol w="2560320">
                  <a:extLst>
                    <a:ext uri="{9D8B030D-6E8A-4147-A177-3AD203B41FA5}">
                      <a16:colId xmlns:a16="http://schemas.microsoft.com/office/drawing/2014/main" val="230574239"/>
                    </a:ext>
                  </a:extLst>
                </a:gridCol>
                <a:gridCol w="2910827">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tc>
                  <a:txBody>
                    <a:bodyPr/>
                    <a:lstStyle/>
                    <a:p>
                      <a:r>
                        <a:rPr lang="fr-FR" sz="1100" dirty="0"/>
                        <a:t>Points d’attention</a:t>
                      </a:r>
                      <a:endParaRPr lang="fr-BE" sz="1100" dirty="0"/>
                    </a:p>
                  </a:txBody>
                  <a:tcPr/>
                </a:tc>
                <a:tc>
                  <a:txBody>
                    <a:bodyPr/>
                    <a:lstStyle/>
                    <a:p>
                      <a:r>
                        <a:rPr lang="fr-BE" sz="1100" dirty="0"/>
                        <a:t>Documentation</a:t>
                      </a:r>
                    </a:p>
                  </a:txBody>
                  <a:tcPr/>
                </a:tc>
                <a:extLst>
                  <a:ext uri="{0D108BD9-81ED-4DB2-BD59-A6C34878D82A}">
                    <a16:rowId xmlns:a16="http://schemas.microsoft.com/office/drawing/2014/main" val="2106850564"/>
                  </a:ext>
                </a:extLst>
              </a:tr>
              <a:tr h="531275">
                <a:tc>
                  <a:txBody>
                    <a:bodyPr/>
                    <a:lstStyle/>
                    <a:p>
                      <a:r>
                        <a:rPr lang="fr-FR" sz="1100" dirty="0"/>
                        <a:t>5</a:t>
                      </a:r>
                      <a:endParaRPr lang="fr-BE" sz="1100" dirty="0"/>
                    </a:p>
                  </a:txBody>
                  <a:tcPr/>
                </a:tc>
                <a:tc>
                  <a:txBody>
                    <a:bodyPr/>
                    <a:lstStyle/>
                    <a:p>
                      <a:pPr algn="l"/>
                      <a:r>
                        <a:rPr lang="fr-BE" sz="1100" dirty="0"/>
                        <a:t>Nature de l’entité</a:t>
                      </a:r>
                    </a:p>
                  </a:txBody>
                  <a:tcPr/>
                </a:tc>
                <a:tc>
                  <a:txBody>
                    <a:bodyPr/>
                    <a:lstStyle/>
                    <a:p>
                      <a:r>
                        <a:rPr kumimoji="0" lang="fr-BE" sz="1100" kern="1200" dirty="0">
                          <a:solidFill>
                            <a:schemeClr val="dk1"/>
                          </a:solidFill>
                          <a:effectLst/>
                          <a:latin typeface="+mn-lt"/>
                          <a:ea typeface="+mn-ea"/>
                          <a:cs typeface="+mn-cs"/>
                        </a:rPr>
                        <a:t>Forme juridique : SA – SRL – ASBL – Fondation privée – Fondation d’intérêt public – AISBL </a:t>
                      </a:r>
                      <a:r>
                        <a:rPr kumimoji="0" lang="en-US" sz="1100" kern="1200" dirty="0">
                          <a:solidFill>
                            <a:schemeClr val="dk1"/>
                          </a:solidFill>
                          <a:effectLst/>
                          <a:latin typeface="+mn-lt"/>
                          <a:ea typeface="+mn-ea"/>
                          <a:cs typeface="+mn-cs"/>
                        </a:rPr>
                        <a:t>OIP type A</a:t>
                      </a:r>
                      <a:endParaRPr kumimoji="0" lang="en-BE" sz="1100" kern="1200" dirty="0">
                        <a:solidFill>
                          <a:schemeClr val="dk1"/>
                        </a:solidFill>
                        <a:effectLst/>
                        <a:latin typeface="+mn-lt"/>
                        <a:ea typeface="+mn-ea"/>
                        <a:cs typeface="+mn-cs"/>
                      </a:endParaRPr>
                    </a:p>
                    <a:p>
                      <a:r>
                        <a:rPr kumimoji="0" lang="en-US" sz="1100" kern="1200" dirty="0">
                          <a:solidFill>
                            <a:schemeClr val="dk1"/>
                          </a:solidFill>
                          <a:effectLst/>
                          <a:latin typeface="+mn-lt"/>
                          <a:ea typeface="+mn-ea"/>
                          <a:cs typeface="+mn-cs"/>
                        </a:rPr>
                        <a:t>OIP type B</a:t>
                      </a:r>
                    </a:p>
                    <a:p>
                      <a:r>
                        <a:rPr kumimoji="0" lang="fr-BE" sz="1100" kern="1200" noProof="0" dirty="0">
                          <a:solidFill>
                            <a:schemeClr val="dk1"/>
                          </a:solidFill>
                          <a:effectLst/>
                          <a:latin typeface="+mn-lt"/>
                          <a:ea typeface="+mn-ea"/>
                          <a:cs typeface="+mn-cs"/>
                        </a:rPr>
                        <a:t>Autres </a:t>
                      </a:r>
                    </a:p>
                    <a:p>
                      <a:endParaRPr lang="fr-BE" sz="1100" dirty="0"/>
                    </a:p>
                  </a:txBody>
                  <a:tcPr/>
                </a:tc>
                <a:tc>
                  <a:txBody>
                    <a:bodyPr/>
                    <a:lstStyle/>
                    <a:p>
                      <a:pPr algn="just"/>
                      <a:r>
                        <a:rPr kumimoji="0" lang="fr-BE" sz="1100" kern="1200" dirty="0">
                          <a:solidFill>
                            <a:schemeClr val="dk1"/>
                          </a:solidFill>
                          <a:effectLst/>
                          <a:latin typeface="+mn-lt"/>
                          <a:ea typeface="+mn-ea"/>
                          <a:cs typeface="+mn-cs"/>
                        </a:rPr>
                        <a:t>Statuts </a:t>
                      </a:r>
                      <a:endParaRPr kumimoji="0" lang="en-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Agréments </a:t>
                      </a:r>
                      <a:endParaRPr kumimoji="0" lang="en-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CSA</a:t>
                      </a:r>
                    </a:p>
                    <a:p>
                      <a:pPr algn="just"/>
                      <a:r>
                        <a:rPr kumimoji="0" lang="fr-BE" sz="1100" kern="1200" dirty="0">
                          <a:solidFill>
                            <a:schemeClr val="dk1"/>
                          </a:solidFill>
                          <a:effectLst/>
                          <a:latin typeface="+mn-lt"/>
                          <a:ea typeface="+mn-ea"/>
                          <a:cs typeface="+mn-cs"/>
                        </a:rPr>
                        <a:t>Loi / décret de constitution</a:t>
                      </a:r>
                      <a:endParaRPr kumimoji="0" lang="en-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Ordonnance </a:t>
                      </a:r>
                      <a:endParaRPr kumimoji="0" lang="en-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Arrêté du Gouvernement portant sur le contrôle interne et notamment sur le contrôle  comptable et le contrôle de la bonne gestion financière</a:t>
                      </a:r>
                      <a:endParaRPr kumimoji="0" lang="en-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Ordonnance organique portant les dispositions applicables au budget, à la comptabilité et au contrôle</a:t>
                      </a:r>
                      <a:endParaRPr kumimoji="0" lang="en-BE" sz="1100" kern="1200" dirty="0">
                        <a:solidFill>
                          <a:schemeClr val="dk1"/>
                        </a:solidFill>
                        <a:effectLst/>
                        <a:latin typeface="+mn-lt"/>
                        <a:ea typeface="+mn-ea"/>
                        <a:cs typeface="+mn-cs"/>
                      </a:endParaRPr>
                    </a:p>
                    <a:p>
                      <a:pPr algn="just"/>
                      <a:r>
                        <a:rPr kumimoji="0" lang="fr-BE" sz="1100" kern="1200" dirty="0">
                          <a:solidFill>
                            <a:schemeClr val="dk1"/>
                          </a:solidFill>
                          <a:effectLst/>
                          <a:latin typeface="+mn-lt"/>
                          <a:ea typeface="+mn-ea"/>
                          <a:cs typeface="+mn-cs"/>
                        </a:rPr>
                        <a:t>etc.</a:t>
                      </a:r>
                      <a:endParaRPr lang="fr-BE" sz="1100" dirty="0"/>
                    </a:p>
                  </a:txBody>
                  <a:tcPr/>
                </a:tc>
                <a:extLst>
                  <a:ext uri="{0D108BD9-81ED-4DB2-BD59-A6C34878D82A}">
                    <a16:rowId xmlns:a16="http://schemas.microsoft.com/office/drawing/2014/main" val="2156956885"/>
                  </a:ext>
                </a:extLst>
              </a:tr>
              <a:tr h="531275">
                <a:tc>
                  <a:txBody>
                    <a:bodyPr/>
                    <a:lstStyle/>
                    <a:p>
                      <a:r>
                        <a:rPr lang="fr-BE" sz="1100" dirty="0"/>
                        <a:t>6</a:t>
                      </a:r>
                    </a:p>
                  </a:txBody>
                  <a:tcPr/>
                </a:tc>
                <a:tc>
                  <a:txBody>
                    <a:bodyPr/>
                    <a:lstStyle/>
                    <a:p>
                      <a:pPr algn="l"/>
                      <a:r>
                        <a:rPr lang="fr-BE" sz="1100" dirty="0"/>
                        <a:t>Taille de l’entité</a:t>
                      </a:r>
                    </a:p>
                  </a:txBody>
                  <a:tcPr/>
                </a:tc>
                <a:tc>
                  <a:txBody>
                    <a:bodyPr/>
                    <a:lstStyle/>
                    <a:p>
                      <a:r>
                        <a:rPr lang="fr-BE" sz="1100" dirty="0"/>
                        <a:t>Critères de taille et implication sur la forme des états financiers et autres documents à établir </a:t>
                      </a:r>
                      <a:r>
                        <a:rPr lang="fr-BE" sz="1100" baseline="30000" dirty="0"/>
                        <a:t>1</a:t>
                      </a:r>
                    </a:p>
                  </a:txBody>
                  <a:tcPr/>
                </a:tc>
                <a:tc>
                  <a:txBody>
                    <a:bodyPr/>
                    <a:lstStyle/>
                    <a:p>
                      <a:pPr algn="just"/>
                      <a:endParaRPr lang="fr-BE" sz="1100" dirty="0"/>
                    </a:p>
                  </a:txBody>
                  <a:tcPr/>
                </a:tc>
                <a:extLst>
                  <a:ext uri="{0D108BD9-81ED-4DB2-BD59-A6C34878D82A}">
                    <a16:rowId xmlns:a16="http://schemas.microsoft.com/office/drawing/2014/main" val="4092782842"/>
                  </a:ext>
                </a:extLst>
              </a:tr>
              <a:tr h="278726">
                <a:tc>
                  <a:txBody>
                    <a:bodyPr/>
                    <a:lstStyle/>
                    <a:p>
                      <a:r>
                        <a:rPr lang="fr-BE" sz="1100" dirty="0"/>
                        <a:t>7</a:t>
                      </a:r>
                    </a:p>
                  </a:txBody>
                  <a:tcPr/>
                </a:tc>
                <a:tc>
                  <a:txBody>
                    <a:bodyPr/>
                    <a:lstStyle/>
                    <a:p>
                      <a:pPr algn="l"/>
                      <a:r>
                        <a:rPr lang="fr-BE" sz="1100" dirty="0"/>
                        <a:t>Normes applicables</a:t>
                      </a:r>
                    </a:p>
                  </a:txBody>
                  <a:tcPr/>
                </a:tc>
                <a:tc>
                  <a:txBody>
                    <a:bodyPr/>
                    <a:lstStyle/>
                    <a:p>
                      <a:r>
                        <a:rPr kumimoji="0" lang="fr-BE" sz="1100" kern="1200" dirty="0">
                          <a:solidFill>
                            <a:schemeClr val="dk1"/>
                          </a:solidFill>
                          <a:latin typeface="+mn-lt"/>
                          <a:ea typeface="+mn-ea"/>
                          <a:cs typeface="+mn-cs"/>
                        </a:rPr>
                        <a:t>BE GAAP – IFRS - autres</a:t>
                      </a:r>
                    </a:p>
                  </a:txBody>
                  <a:tcPr/>
                </a:tc>
                <a:tc>
                  <a:txBody>
                    <a:bodyPr/>
                    <a:lstStyle/>
                    <a:p>
                      <a:pPr algn="just"/>
                      <a:endParaRPr lang="fr-BE" sz="1100" dirty="0"/>
                    </a:p>
                  </a:txBody>
                  <a:tcPr/>
                </a:tc>
                <a:extLst>
                  <a:ext uri="{0D108BD9-81ED-4DB2-BD59-A6C34878D82A}">
                    <a16:rowId xmlns:a16="http://schemas.microsoft.com/office/drawing/2014/main" val="3478605809"/>
                  </a:ext>
                </a:extLst>
              </a:tr>
            </a:tbl>
          </a:graphicData>
        </a:graphic>
      </p:graphicFrame>
      <p:sp>
        <p:nvSpPr>
          <p:cNvPr id="5" name="ZoneTexte 4">
            <a:extLst>
              <a:ext uri="{FF2B5EF4-FFF2-40B4-BE49-F238E27FC236}">
                <a16:creationId xmlns:a16="http://schemas.microsoft.com/office/drawing/2014/main" id="{D7C2E9F4-B42D-3593-E717-8368A3DA02B6}"/>
              </a:ext>
            </a:extLst>
          </p:cNvPr>
          <p:cNvSpPr txBox="1"/>
          <p:nvPr/>
        </p:nvSpPr>
        <p:spPr>
          <a:xfrm>
            <a:off x="395466" y="4659329"/>
            <a:ext cx="8289307" cy="369332"/>
          </a:xfrm>
          <a:prstGeom prst="rect">
            <a:avLst/>
          </a:prstGeom>
          <a:noFill/>
        </p:spPr>
        <p:txBody>
          <a:bodyPr wrap="square" rtlCol="0">
            <a:spAutoFit/>
          </a:bodyPr>
          <a:lstStyle/>
          <a:p>
            <a:r>
              <a:rPr lang="fr-FR" sz="900" i="1" kern="100" dirty="0">
                <a:effectLst/>
                <a:latin typeface="Calibri" panose="020F0502020204030204" pitchFamily="34" charset="0"/>
                <a:ea typeface="Calibri" panose="020F0502020204030204" pitchFamily="34" charset="0"/>
                <a:cs typeface="Times New Roman" panose="02020603050405020304" pitchFamily="18" charset="0"/>
              </a:rPr>
              <a:t>(1) Par exemple: rapport de gestion, bilan social, rapport de rémunération etc. </a:t>
            </a:r>
            <a:endParaRPr lang="en-BE" sz="900" i="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BE" sz="900" dirty="0"/>
          </a:p>
        </p:txBody>
      </p:sp>
    </p:spTree>
    <p:extLst>
      <p:ext uri="{BB962C8B-B14F-4D97-AF65-F5344CB8AC3E}">
        <p14:creationId xmlns:p14="http://schemas.microsoft.com/office/powerpoint/2010/main" val="826921493"/>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D475A2F7-1362-5E76-15DA-FABA4BCD7598}"/>
              </a:ext>
            </a:extLst>
          </p:cNvPr>
          <p:cNvSpPr>
            <a:spLocks noGrp="1"/>
          </p:cNvSpPr>
          <p:nvPr>
            <p:ph type="sldNum" sz="quarter" idx="12"/>
          </p:nvPr>
        </p:nvSpPr>
        <p:spPr/>
        <p:txBody>
          <a:bodyPr/>
          <a:lstStyle/>
          <a:p>
            <a:fld id="{4643D497-C655-4B4F-9075-C2149CCBF52B}" type="slidenum">
              <a:rPr lang="fr-BE" smtClean="0"/>
              <a:t>9</a:t>
            </a:fld>
            <a:endParaRPr lang="fr-BE" dirty="0"/>
          </a:p>
        </p:txBody>
      </p:sp>
      <p:sp>
        <p:nvSpPr>
          <p:cNvPr id="10" name="ZoneTexte 9">
            <a:extLst>
              <a:ext uri="{FF2B5EF4-FFF2-40B4-BE49-F238E27FC236}">
                <a16:creationId xmlns:a16="http://schemas.microsoft.com/office/drawing/2014/main" id="{3843C52E-0729-DA06-A225-339DA9C431F0}"/>
              </a:ext>
            </a:extLst>
          </p:cNvPr>
          <p:cNvSpPr txBox="1"/>
          <p:nvPr/>
        </p:nvSpPr>
        <p:spPr>
          <a:xfrm>
            <a:off x="292991" y="992112"/>
            <a:ext cx="8348089" cy="830997"/>
          </a:xfrm>
          <a:prstGeom prst="rect">
            <a:avLst/>
          </a:prstGeom>
          <a:noFill/>
        </p:spPr>
        <p:txBody>
          <a:bodyPr wrap="square" rtlCol="0">
            <a:spAutoFit/>
          </a:bodyPr>
          <a:lstStyle/>
          <a:p>
            <a:pPr algn="l"/>
            <a:endParaRPr lang="fr-FR" sz="1600" dirty="0">
              <a:latin typeface="Calibri" panose="020F0502020204030204" pitchFamily="34" charset="0"/>
            </a:endParaRPr>
          </a:p>
          <a:p>
            <a:pPr algn="l"/>
            <a:endParaRPr lang="fr-FR" sz="1600" b="0" i="0" u="none" strike="noStrike" dirty="0">
              <a:effectLst/>
              <a:latin typeface="Calibri" panose="020F0502020204030204" pitchFamily="34" charset="0"/>
            </a:endParaRPr>
          </a:p>
          <a:p>
            <a:pPr marL="285750" indent="-285750" algn="l">
              <a:buFontTx/>
              <a:buChar char="-"/>
            </a:pPr>
            <a:endParaRPr lang="fr-FR" sz="1600" dirty="0">
              <a:solidFill>
                <a:srgbClr val="2F2B20"/>
              </a:solidFill>
              <a:latin typeface="Calibri" panose="020F0502020204030204" pitchFamily="34" charset="0"/>
            </a:endParaRPr>
          </a:p>
        </p:txBody>
      </p:sp>
      <p:graphicFrame>
        <p:nvGraphicFramePr>
          <p:cNvPr id="2" name="Tableau 4">
            <a:extLst>
              <a:ext uri="{FF2B5EF4-FFF2-40B4-BE49-F238E27FC236}">
                <a16:creationId xmlns:a16="http://schemas.microsoft.com/office/drawing/2014/main" id="{97C10196-7A08-1AA3-B778-D57E0AD067C4}"/>
              </a:ext>
            </a:extLst>
          </p:cNvPr>
          <p:cNvGraphicFramePr>
            <a:graphicFrameLocks noGrp="1"/>
          </p:cNvGraphicFramePr>
          <p:nvPr>
            <p:extLst>
              <p:ext uri="{D42A27DB-BD31-4B8C-83A1-F6EECF244321}">
                <p14:modId xmlns:p14="http://schemas.microsoft.com/office/powerpoint/2010/main" val="119535786"/>
              </p:ext>
            </p:extLst>
          </p:nvPr>
        </p:nvGraphicFramePr>
        <p:xfrm>
          <a:off x="181179" y="996607"/>
          <a:ext cx="8781642" cy="2886642"/>
        </p:xfrm>
        <a:graphic>
          <a:graphicData uri="http://schemas.openxmlformats.org/drawingml/2006/table">
            <a:tbl>
              <a:tblPr firstRow="1" bandRow="1">
                <a:tableStyleId>{5C22544A-7EE6-4342-B048-85BDC9FD1C3A}</a:tableStyleId>
              </a:tblPr>
              <a:tblGrid>
                <a:gridCol w="399341">
                  <a:extLst>
                    <a:ext uri="{9D8B030D-6E8A-4147-A177-3AD203B41FA5}">
                      <a16:colId xmlns:a16="http://schemas.microsoft.com/office/drawing/2014/main" val="4241261406"/>
                    </a:ext>
                  </a:extLst>
                </a:gridCol>
                <a:gridCol w="2559993">
                  <a:extLst>
                    <a:ext uri="{9D8B030D-6E8A-4147-A177-3AD203B41FA5}">
                      <a16:colId xmlns:a16="http://schemas.microsoft.com/office/drawing/2014/main" val="230574239"/>
                    </a:ext>
                  </a:extLst>
                </a:gridCol>
                <a:gridCol w="2911154">
                  <a:extLst>
                    <a:ext uri="{9D8B030D-6E8A-4147-A177-3AD203B41FA5}">
                      <a16:colId xmlns:a16="http://schemas.microsoft.com/office/drawing/2014/main" val="2747404352"/>
                    </a:ext>
                  </a:extLst>
                </a:gridCol>
                <a:gridCol w="2911154">
                  <a:extLst>
                    <a:ext uri="{9D8B030D-6E8A-4147-A177-3AD203B41FA5}">
                      <a16:colId xmlns:a16="http://schemas.microsoft.com/office/drawing/2014/main" val="2454112930"/>
                    </a:ext>
                  </a:extLst>
                </a:gridCol>
              </a:tblGrid>
              <a:tr h="433002">
                <a:tc>
                  <a:txBody>
                    <a:bodyPr/>
                    <a:lstStyle/>
                    <a:p>
                      <a:r>
                        <a:rPr lang="fr-FR" sz="1100" dirty="0"/>
                        <a:t>N°</a:t>
                      </a:r>
                      <a:endParaRPr lang="fr-BE" sz="1100" dirty="0"/>
                    </a:p>
                  </a:txBody>
                  <a:tcPr/>
                </a:tc>
                <a:tc>
                  <a:txBody>
                    <a:bodyPr/>
                    <a:lstStyle/>
                    <a:p>
                      <a:r>
                        <a:rPr lang="fr-FR" sz="1100" dirty="0"/>
                        <a:t>Thèmes</a:t>
                      </a:r>
                      <a:endParaRPr lang="fr-BE" sz="1100" dirty="0"/>
                    </a:p>
                  </a:txBody>
                  <a:tcPr/>
                </a:tc>
                <a:tc>
                  <a:txBody>
                    <a:bodyPr/>
                    <a:lstStyle/>
                    <a:p>
                      <a:r>
                        <a:rPr lang="fr-FR" sz="1100" dirty="0"/>
                        <a:t>Points d’attention</a:t>
                      </a:r>
                      <a:endParaRPr lang="fr-BE" sz="1100" dirty="0"/>
                    </a:p>
                  </a:txBody>
                  <a:tcPr/>
                </a:tc>
                <a:tc>
                  <a:txBody>
                    <a:bodyPr/>
                    <a:lstStyle/>
                    <a:p>
                      <a:r>
                        <a:rPr lang="fr-BE" sz="1100" dirty="0"/>
                        <a:t>Documentation</a:t>
                      </a:r>
                    </a:p>
                  </a:txBody>
                  <a:tcPr/>
                </a:tc>
                <a:extLst>
                  <a:ext uri="{0D108BD9-81ED-4DB2-BD59-A6C34878D82A}">
                    <a16:rowId xmlns:a16="http://schemas.microsoft.com/office/drawing/2014/main" val="2106850564"/>
                  </a:ext>
                </a:extLst>
              </a:tr>
              <a:tr h="531275">
                <a:tc>
                  <a:txBody>
                    <a:bodyPr/>
                    <a:lstStyle/>
                    <a:p>
                      <a:r>
                        <a:rPr lang="fr-FR" sz="1100" dirty="0"/>
                        <a:t>8</a:t>
                      </a:r>
                      <a:endParaRPr lang="fr-BE" sz="1100" dirty="0"/>
                    </a:p>
                  </a:txBody>
                  <a:tcPr/>
                </a:tc>
                <a:tc>
                  <a:txBody>
                    <a:bodyPr/>
                    <a:lstStyle/>
                    <a:p>
                      <a:pPr algn="l"/>
                      <a:r>
                        <a:rPr lang="fr-BE" sz="1100" dirty="0"/>
                        <a:t>Statut TVA</a:t>
                      </a:r>
                    </a:p>
                  </a:txBody>
                  <a:tcPr/>
                </a:tc>
                <a:tc>
                  <a:txBody>
                    <a:bodyPr/>
                    <a:lstStyle/>
                    <a:p>
                      <a:r>
                        <a:rPr kumimoji="0" lang="fr-BE" sz="1100" kern="1200" dirty="0">
                          <a:solidFill>
                            <a:schemeClr val="dk1"/>
                          </a:solidFill>
                          <a:effectLst/>
                          <a:latin typeface="+mn-lt"/>
                          <a:ea typeface="+mn-ea"/>
                          <a:cs typeface="+mn-cs"/>
                        </a:rPr>
                        <a:t>Activités économiques : oui – non</a:t>
                      </a:r>
                      <a:endParaRPr kumimoji="0" lang="en-BE" sz="1100" kern="1200" dirty="0">
                        <a:solidFill>
                          <a:schemeClr val="dk1"/>
                        </a:solidFill>
                        <a:effectLst/>
                        <a:latin typeface="+mn-lt"/>
                        <a:ea typeface="+mn-ea"/>
                        <a:cs typeface="+mn-cs"/>
                      </a:endParaRPr>
                    </a:p>
                    <a:p>
                      <a:r>
                        <a:rPr kumimoji="0" lang="fr-BE" sz="1100" kern="1200" dirty="0">
                          <a:solidFill>
                            <a:schemeClr val="dk1"/>
                          </a:solidFill>
                          <a:effectLst/>
                          <a:latin typeface="+mn-lt"/>
                          <a:ea typeface="+mn-ea"/>
                          <a:cs typeface="+mn-cs"/>
                        </a:rPr>
                        <a:t>Assujetti : oui – non</a:t>
                      </a:r>
                      <a:endParaRPr kumimoji="0" lang="en-BE" sz="1100" kern="1200" dirty="0">
                        <a:solidFill>
                          <a:schemeClr val="dk1"/>
                        </a:solidFill>
                        <a:effectLst/>
                        <a:latin typeface="+mn-lt"/>
                        <a:ea typeface="+mn-ea"/>
                        <a:cs typeface="+mn-cs"/>
                      </a:endParaRPr>
                    </a:p>
                    <a:p>
                      <a:pPr lvl="0"/>
                      <a:r>
                        <a:rPr kumimoji="0" lang="fr-BE" sz="1100" kern="1200" dirty="0">
                          <a:solidFill>
                            <a:schemeClr val="dk1"/>
                          </a:solidFill>
                          <a:effectLst/>
                          <a:latin typeface="+mn-lt"/>
                          <a:ea typeface="+mn-ea"/>
                          <a:cs typeface="+mn-cs"/>
                        </a:rPr>
                        <a:t>Total</a:t>
                      </a:r>
                      <a:endParaRPr kumimoji="0" lang="en-BE" sz="1100" kern="1200" dirty="0">
                        <a:solidFill>
                          <a:schemeClr val="dk1"/>
                        </a:solidFill>
                        <a:effectLst/>
                        <a:latin typeface="+mn-lt"/>
                        <a:ea typeface="+mn-ea"/>
                        <a:cs typeface="+mn-cs"/>
                      </a:endParaRPr>
                    </a:p>
                    <a:p>
                      <a:pPr lvl="0"/>
                      <a:r>
                        <a:rPr kumimoji="0" lang="fr-BE" sz="1100" kern="1200" dirty="0">
                          <a:solidFill>
                            <a:schemeClr val="dk1"/>
                          </a:solidFill>
                          <a:effectLst/>
                          <a:latin typeface="+mn-lt"/>
                          <a:ea typeface="+mn-ea"/>
                          <a:cs typeface="+mn-cs"/>
                        </a:rPr>
                        <a:t>Partiel</a:t>
                      </a:r>
                      <a:endParaRPr kumimoji="0" lang="en-BE" sz="1100" kern="1200" dirty="0">
                        <a:solidFill>
                          <a:schemeClr val="dk1"/>
                        </a:solidFill>
                        <a:effectLst/>
                        <a:latin typeface="+mn-lt"/>
                        <a:ea typeface="+mn-ea"/>
                        <a:cs typeface="+mn-cs"/>
                      </a:endParaRPr>
                    </a:p>
                    <a:p>
                      <a:r>
                        <a:rPr kumimoji="0" lang="fr-BE" sz="1100" kern="1200" dirty="0">
                          <a:solidFill>
                            <a:schemeClr val="dk1"/>
                          </a:solidFill>
                          <a:effectLst/>
                          <a:latin typeface="+mn-lt"/>
                          <a:ea typeface="+mn-ea"/>
                          <a:cs typeface="+mn-cs"/>
                        </a:rPr>
                        <a:t>Exempté </a:t>
                      </a:r>
                    </a:p>
                    <a:p>
                      <a:r>
                        <a:rPr kumimoji="0" lang="fr-BE" sz="1100" kern="1200" dirty="0">
                          <a:solidFill>
                            <a:schemeClr val="dk1"/>
                          </a:solidFill>
                          <a:effectLst/>
                          <a:latin typeface="+mn-lt"/>
                          <a:ea typeface="+mn-ea"/>
                          <a:cs typeface="+mn-cs"/>
                        </a:rPr>
                        <a:t>Impact: Déclaration mensuelle / trimestrielle -</a:t>
                      </a:r>
                      <a:endParaRPr kumimoji="0" lang="en-BE" sz="1100" kern="1200" dirty="0">
                        <a:solidFill>
                          <a:schemeClr val="dk1"/>
                        </a:solidFill>
                        <a:effectLst/>
                        <a:latin typeface="+mn-lt"/>
                        <a:ea typeface="+mn-ea"/>
                        <a:cs typeface="+mn-cs"/>
                      </a:endParaRPr>
                    </a:p>
                    <a:p>
                      <a:r>
                        <a:rPr kumimoji="0" lang="fr-BE" sz="1100" kern="1200" dirty="0" err="1">
                          <a:solidFill>
                            <a:schemeClr val="dk1"/>
                          </a:solidFill>
                          <a:effectLst/>
                          <a:latin typeface="+mn-lt"/>
                          <a:ea typeface="+mn-ea"/>
                          <a:cs typeface="+mn-cs"/>
                        </a:rPr>
                        <a:t>Instrastat</a:t>
                      </a:r>
                      <a:r>
                        <a:rPr kumimoji="0" lang="fr-BE" sz="1100" kern="1200" dirty="0">
                          <a:solidFill>
                            <a:schemeClr val="dk1"/>
                          </a:solidFill>
                          <a:effectLst/>
                          <a:latin typeface="+mn-lt"/>
                          <a:ea typeface="+mn-ea"/>
                          <a:cs typeface="+mn-cs"/>
                        </a:rPr>
                        <a:t> – Intracom - Listing annuel- Déclaration spontanée</a:t>
                      </a:r>
                      <a:endParaRPr lang="fr-BE" sz="1100" dirty="0"/>
                    </a:p>
                  </a:txBody>
                  <a:tcPr/>
                </a:tc>
                <a:tc>
                  <a:txBody>
                    <a:bodyPr/>
                    <a:lstStyle/>
                    <a:p>
                      <a:endParaRPr lang="fr-BE" sz="1100" dirty="0"/>
                    </a:p>
                  </a:txBody>
                  <a:tcPr/>
                </a:tc>
                <a:extLst>
                  <a:ext uri="{0D108BD9-81ED-4DB2-BD59-A6C34878D82A}">
                    <a16:rowId xmlns:a16="http://schemas.microsoft.com/office/drawing/2014/main" val="2156956885"/>
                  </a:ext>
                </a:extLst>
              </a:tr>
              <a:tr h="405001">
                <a:tc>
                  <a:txBody>
                    <a:bodyPr/>
                    <a:lstStyle/>
                    <a:p>
                      <a:r>
                        <a:rPr lang="fr-BE" sz="1100" dirty="0"/>
                        <a:t>9</a:t>
                      </a:r>
                    </a:p>
                  </a:txBody>
                  <a:tcPr/>
                </a:tc>
                <a:tc>
                  <a:txBody>
                    <a:bodyPr/>
                    <a:lstStyle/>
                    <a:p>
                      <a:pPr algn="l"/>
                      <a:r>
                        <a:rPr lang="fr-BE" sz="1100" dirty="0"/>
                        <a:t>Taxe</a:t>
                      </a:r>
                    </a:p>
                  </a:txBody>
                  <a:tcPr/>
                </a:tc>
                <a:tc>
                  <a:txBody>
                    <a:bodyPr/>
                    <a:lstStyle/>
                    <a:p>
                      <a:r>
                        <a:rPr lang="fr-BE" sz="1100" dirty="0"/>
                        <a:t>ISOC – IPM – Taxe compensatoire</a:t>
                      </a:r>
                    </a:p>
                    <a:p>
                      <a:r>
                        <a:rPr lang="fr-BE" sz="1100" dirty="0"/>
                        <a:t>Fiche 281.50</a:t>
                      </a:r>
                    </a:p>
                  </a:txBody>
                  <a:tcPr/>
                </a:tc>
                <a:tc>
                  <a:txBody>
                    <a:bodyPr/>
                    <a:lstStyle/>
                    <a:p>
                      <a:endParaRPr lang="fr-BE" sz="1100" dirty="0"/>
                    </a:p>
                  </a:txBody>
                  <a:tcPr/>
                </a:tc>
                <a:extLst>
                  <a:ext uri="{0D108BD9-81ED-4DB2-BD59-A6C34878D82A}">
                    <a16:rowId xmlns:a16="http://schemas.microsoft.com/office/drawing/2014/main" val="2213090958"/>
                  </a:ext>
                </a:extLst>
              </a:tr>
              <a:tr h="531275">
                <a:tc>
                  <a:txBody>
                    <a:bodyPr/>
                    <a:lstStyle/>
                    <a:p>
                      <a:r>
                        <a:rPr lang="fr-BE" sz="1100" dirty="0"/>
                        <a:t>10</a:t>
                      </a:r>
                    </a:p>
                  </a:txBody>
                  <a:tcPr/>
                </a:tc>
                <a:tc>
                  <a:txBody>
                    <a:bodyPr/>
                    <a:lstStyle/>
                    <a:p>
                      <a:pPr algn="l"/>
                      <a:r>
                        <a:rPr lang="fr-BE" sz="1100" dirty="0"/>
                        <a:t>Subsides</a:t>
                      </a:r>
                    </a:p>
                  </a:txBody>
                  <a:tcPr/>
                </a:tc>
                <a:tc>
                  <a:txBody>
                    <a:bodyPr/>
                    <a:lstStyle/>
                    <a:p>
                      <a:r>
                        <a:rPr kumimoji="0" lang="fr-BE" sz="1100" kern="1200" dirty="0">
                          <a:solidFill>
                            <a:schemeClr val="dk1"/>
                          </a:solidFill>
                          <a:effectLst/>
                          <a:latin typeface="+mn-lt"/>
                          <a:ea typeface="+mn-ea"/>
                          <a:cs typeface="+mn-cs"/>
                        </a:rPr>
                        <a:t>Obligations spécifiques en termes de procédures, de rapportages ou règlementations spécifiques ?</a:t>
                      </a:r>
                      <a:endParaRPr lang="fr-BE" sz="1100" dirty="0"/>
                    </a:p>
                  </a:txBody>
                  <a:tcPr/>
                </a:tc>
                <a:tc>
                  <a:txBody>
                    <a:bodyPr/>
                    <a:lstStyle/>
                    <a:p>
                      <a:endParaRPr lang="fr-BE" sz="1100" dirty="0"/>
                    </a:p>
                  </a:txBody>
                  <a:tcPr/>
                </a:tc>
                <a:extLst>
                  <a:ext uri="{0D108BD9-81ED-4DB2-BD59-A6C34878D82A}">
                    <a16:rowId xmlns:a16="http://schemas.microsoft.com/office/drawing/2014/main" val="3002013960"/>
                  </a:ext>
                </a:extLst>
              </a:tr>
            </a:tbl>
          </a:graphicData>
        </a:graphic>
      </p:graphicFrame>
      <p:sp>
        <p:nvSpPr>
          <p:cNvPr id="11" name="Title 6">
            <a:extLst>
              <a:ext uri="{FF2B5EF4-FFF2-40B4-BE49-F238E27FC236}">
                <a16:creationId xmlns:a16="http://schemas.microsoft.com/office/drawing/2014/main" id="{4478CA8E-744D-486F-9AAA-751BD8E1A8D7}"/>
              </a:ext>
            </a:extLst>
          </p:cNvPr>
          <p:cNvSpPr>
            <a:spLocks noGrp="1"/>
          </p:cNvSpPr>
          <p:nvPr>
            <p:ph type="title"/>
          </p:nvPr>
        </p:nvSpPr>
        <p:spPr>
          <a:xfrm>
            <a:off x="628650" y="128183"/>
            <a:ext cx="7886700" cy="993775"/>
          </a:xfrm>
        </p:spPr>
        <p:txBody>
          <a:bodyPr>
            <a:noAutofit/>
          </a:bodyPr>
          <a:lstStyle/>
          <a:p>
            <a:pPr algn="ctr"/>
            <a:r>
              <a:rPr lang="fr-FR" sz="2400" dirty="0"/>
              <a:t>Textes règlementaires applicables pouvant impacter les états financiers</a:t>
            </a:r>
            <a:endParaRPr lang="en-BE" sz="2400" dirty="0"/>
          </a:p>
        </p:txBody>
      </p:sp>
    </p:spTree>
    <p:extLst>
      <p:ext uri="{BB962C8B-B14F-4D97-AF65-F5344CB8AC3E}">
        <p14:creationId xmlns:p14="http://schemas.microsoft.com/office/powerpoint/2010/main" val="2327292317"/>
      </p:ext>
    </p:extLst>
  </p:cSld>
  <p:clrMapOvr>
    <a:masterClrMapping/>
  </p:clrMapOvr>
  <p:transition spd="slow">
    <p:push dir="u"/>
  </p:transition>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Constantia-Franklin Gothic Book">
      <a:majorFont>
        <a:latin typeface="Constantia" panose="02030602050306030303"/>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3.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EC57FC6C9899045BC1F6DFCE8170996" ma:contentTypeVersion="20" ma:contentTypeDescription="Create a new document." ma:contentTypeScope="" ma:versionID="c060c1d6b2bc144ea1c8de036eeaad27">
  <xsd:schema xmlns:xsd="http://www.w3.org/2001/XMLSchema" xmlns:xs="http://www.w3.org/2001/XMLSchema" xmlns:p="http://schemas.microsoft.com/office/2006/metadata/properties" xmlns:ns2="86d8d313-957f-44b4-bb66-f96f0d40e904" xmlns:ns3="ff960655-24fd-4f3f-8e9c-285049d99abf" targetNamespace="http://schemas.microsoft.com/office/2006/metadata/properties" ma:root="true" ma:fieldsID="83a4ce22458db7c82e2789a1e4671ff5" ns2:_="" ns3:_="">
    <xsd:import namespace="86d8d313-957f-44b4-bb66-f96f0d40e904"/>
    <xsd:import namespace="ff960655-24fd-4f3f-8e9c-285049d99ab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OCR" minOccurs="0"/>
                <xsd:element ref="ns2:afbeelding" minOccurs="0"/>
                <xsd:element ref="ns2:MediaServiceLocation" minOccurs="0"/>
                <xsd:element ref="ns2:MediaLengthInSeconds" minOccurs="0"/>
                <xsd:element ref="ns2:nb"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d8d313-957f-44b4-bb66-f96f0d40e9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8" nillable="true" ma:displayName="Extracted Text" ma:internalName="MediaServiceOCR" ma:readOnly="true">
      <xsd:simpleType>
        <xsd:restriction base="dms:Note">
          <xsd:maxLength value="255"/>
        </xsd:restriction>
      </xsd:simpleType>
    </xsd:element>
    <xsd:element name="afbeelding" ma:index="19" nillable="true" ma:displayName="afbeelding" ma:format="Thumbnail" ma:internalName="afbeelding">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nb" ma:index="22" nillable="true" ma:displayName="nb" ma:format="Dropdown" ma:internalName="nb" ma:percentage="FALSE">
      <xsd:simpleType>
        <xsd:restriction base="dms:Number"/>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c918316e-a107-409d-b431-985ec685cba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f960655-24fd-4f3f-8e9c-285049d99ab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bfdd8afc-b80c-4d97-84ec-64aa09854bbf}" ma:internalName="TaxCatchAll" ma:showField="CatchAllData" ma:web="ff960655-24fd-4f3f-8e9c-285049d99a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f960655-24fd-4f3f-8e9c-285049d99abf" xsi:nil="true"/>
    <lcf76f155ced4ddcb4097134ff3c332f xmlns="86d8d313-957f-44b4-bb66-f96f0d40e904">
      <Terms xmlns="http://schemas.microsoft.com/office/infopath/2007/PartnerControls"/>
    </lcf76f155ced4ddcb4097134ff3c332f>
    <afbeelding xmlns="86d8d313-957f-44b4-bb66-f96f0d40e904" xsi:nil="true"/>
    <nb xmlns="86d8d313-957f-44b4-bb66-f96f0d40e904" xsi:nil="true"/>
  </documentManagement>
</p:properties>
</file>

<file path=customXml/itemProps1.xml><?xml version="1.0" encoding="utf-8"?>
<ds:datastoreItem xmlns:ds="http://schemas.openxmlformats.org/officeDocument/2006/customXml" ds:itemID="{4F3219D9-68BB-40FE-9DE6-9BBB309FAF06}">
  <ds:schemaRefs>
    <ds:schemaRef ds:uri="http://schemas.microsoft.com/sharepoint/v3/contenttype/forms"/>
  </ds:schemaRefs>
</ds:datastoreItem>
</file>

<file path=customXml/itemProps2.xml><?xml version="1.0" encoding="utf-8"?>
<ds:datastoreItem xmlns:ds="http://schemas.openxmlformats.org/officeDocument/2006/customXml" ds:itemID="{D3D65D58-7832-4BD0-B92B-855DAE6F67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d8d313-957f-44b4-bb66-f96f0d40e904"/>
    <ds:schemaRef ds:uri="ff960655-24fd-4f3f-8e9c-285049d99a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358F62B-1C7F-4672-B6E5-D835BA007EBF}">
  <ds:schemaRefs>
    <ds:schemaRef ds:uri="http://schemas.microsoft.com/office/2006/metadata/properties"/>
    <ds:schemaRef ds:uri="http://schemas.microsoft.com/office/infopath/2007/PartnerControls"/>
    <ds:schemaRef ds:uri="ff960655-24fd-4f3f-8e9c-285049d99abf"/>
    <ds:schemaRef ds:uri="86d8d313-957f-44b4-bb66-f96f0d40e904"/>
  </ds:schemaRefs>
</ds:datastoreItem>
</file>

<file path=docProps/app.xml><?xml version="1.0" encoding="utf-8"?>
<Properties xmlns="http://schemas.openxmlformats.org/officeDocument/2006/extended-properties" xmlns:vt="http://schemas.openxmlformats.org/officeDocument/2006/docPropsVTypes">
  <TotalTime>1511</TotalTime>
  <Words>1846</Words>
  <Application>Microsoft Office PowerPoint</Application>
  <PresentationFormat>Diavoorstelling (16:9)</PresentationFormat>
  <Paragraphs>367</Paragraphs>
  <Slides>20</Slides>
  <Notes>19</Notes>
  <HiddenSlides>0</HiddenSlides>
  <MMClips>0</MMClips>
  <ScaleCrop>false</ScaleCrop>
  <HeadingPairs>
    <vt:vector size="6" baseType="variant">
      <vt:variant>
        <vt:lpstr>Gebruikte lettertypen</vt:lpstr>
      </vt:variant>
      <vt:variant>
        <vt:i4>9</vt:i4>
      </vt:variant>
      <vt:variant>
        <vt:lpstr>Thema</vt:lpstr>
      </vt:variant>
      <vt:variant>
        <vt:i4>3</vt:i4>
      </vt:variant>
      <vt:variant>
        <vt:lpstr>Diatitels</vt:lpstr>
      </vt:variant>
      <vt:variant>
        <vt:i4>20</vt:i4>
      </vt:variant>
    </vt:vector>
  </HeadingPairs>
  <TitlesOfParts>
    <vt:vector size="32" baseType="lpstr">
      <vt:lpstr>Arial</vt:lpstr>
      <vt:lpstr>Calibri</vt:lpstr>
      <vt:lpstr>Calibri Light</vt:lpstr>
      <vt:lpstr>Constantia</vt:lpstr>
      <vt:lpstr>Franklin Gothic Book</vt:lpstr>
      <vt:lpstr>Georgia</vt:lpstr>
      <vt:lpstr>Times New Roman</vt:lpstr>
      <vt:lpstr>Trebuchet MS</vt:lpstr>
      <vt:lpstr>Wingdings 2</vt:lpstr>
      <vt:lpstr>1_Conception personnalisée</vt:lpstr>
      <vt:lpstr>Urbain</vt:lpstr>
      <vt:lpstr>Conception personnalisée</vt:lpstr>
      <vt:lpstr> Planning meeting avec la direction et communication éventuelle avec les personnes constituant le gouvernement d'entreprise                                                                              </vt:lpstr>
      <vt:lpstr>Faits saillants de l’exercice </vt:lpstr>
      <vt:lpstr>Faits saillants de l’exercice </vt:lpstr>
      <vt:lpstr>Faits saillants de l’exercice </vt:lpstr>
      <vt:lpstr>ISA 570 – continuité d’exploitation</vt:lpstr>
      <vt:lpstr>ISA 240 - fraude</vt:lpstr>
      <vt:lpstr>ISA 250 (révisée) – Prise en considération des textes législatifs </vt:lpstr>
      <vt:lpstr>Textes règlementaires applicables pouvant impacter les états financiers</vt:lpstr>
      <vt:lpstr>Textes règlementaires applicables pouvant impacter les états financiers</vt:lpstr>
      <vt:lpstr>Textes règlementaires applicables pouvant impacter les états financiers</vt:lpstr>
      <vt:lpstr>Textes règlementaires applicables pouvant impacter les états financiers</vt:lpstr>
      <vt:lpstr>ISA 250 (révisée) – Prise en considération des textes législatifs </vt:lpstr>
      <vt:lpstr>ISA 550 – parties liées</vt:lpstr>
      <vt:lpstr>ISA 600 – aspects particuliers audit d’états financiers d’un groupe</vt:lpstr>
      <vt:lpstr>ISA 600 – aspects particuliers audit d’états financiers d’un groupe</vt:lpstr>
      <vt:lpstr>ISA 610 (révisée) – utilisation des travaux des auditeurs internes</vt:lpstr>
      <vt:lpstr>ISA 720 (révisée) – obligations de l’auditeur  au regard des autres informations</vt:lpstr>
      <vt:lpstr>ISA 720 (révisée) – obligations de l’auditeur  au regard des autres informations</vt:lpstr>
      <vt:lpstr>ISA 260 – Communication aux personnes constituant  le gouvernement d’entreprise</vt:lpstr>
      <vt:lpstr>Informations à communiquer aux personnes constituant le gouvernement d'entreprise(1)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L’évaluation des entreprises (SME’s) en 2021</dc:title>
  <dc:creator>Christophe Remon</dc:creator>
  <cp:lastModifiedBy>Steven De Blauwe</cp:lastModifiedBy>
  <cp:revision>412</cp:revision>
  <cp:lastPrinted>2023-06-05T10:52:31Z</cp:lastPrinted>
  <dcterms:created xsi:type="dcterms:W3CDTF">2021-01-12T22:21:24Z</dcterms:created>
  <dcterms:modified xsi:type="dcterms:W3CDTF">2024-07-30T13:36:33Z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0x010100CEC57FC6C9899045BC1F6DFCE8170996</vt:lpwstr>
  </property>
  <property fmtid="{D5CDD505-2E9C-101B-9397-08002B2CF9AE}" pid="3" name="MediaServiceImageTags">
    <vt:lpwstr/>
  </property>
</Properties>
</file>